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61" r:id="rId4"/>
    <p:sldId id="262" r:id="rId5"/>
    <p:sldId id="263" r:id="rId6"/>
    <p:sldId id="260" r:id="rId7"/>
  </p:sldIdLst>
  <p:sldSz cx="12188825" cy="6858000"/>
  <p:notesSz cx="6858000" cy="9144000"/>
  <p:defaultTextStyle>
    <a:defPPr>
      <a:defRPr lang="en-US"/>
    </a:defPPr>
    <a:lvl1pPr marL="0" algn="l" defTabSz="546996" rtl="0" eaLnBrk="1" latinLnBrk="0" hangingPunct="1">
      <a:defRPr sz="2100" kern="1200">
        <a:solidFill>
          <a:schemeClr val="tx1"/>
        </a:solidFill>
        <a:latin typeface="+mn-lt"/>
        <a:ea typeface="+mn-ea"/>
        <a:cs typeface="+mn-cs"/>
      </a:defRPr>
    </a:lvl1pPr>
    <a:lvl2pPr marL="546996" algn="l" defTabSz="546996" rtl="0" eaLnBrk="1" latinLnBrk="0" hangingPunct="1">
      <a:defRPr sz="2100" kern="1200">
        <a:solidFill>
          <a:schemeClr val="tx1"/>
        </a:solidFill>
        <a:latin typeface="+mn-lt"/>
        <a:ea typeface="+mn-ea"/>
        <a:cs typeface="+mn-cs"/>
      </a:defRPr>
    </a:lvl2pPr>
    <a:lvl3pPr marL="1093992" algn="l" defTabSz="546996" rtl="0" eaLnBrk="1" latinLnBrk="0" hangingPunct="1">
      <a:defRPr sz="2100" kern="1200">
        <a:solidFill>
          <a:schemeClr val="tx1"/>
        </a:solidFill>
        <a:latin typeface="+mn-lt"/>
        <a:ea typeface="+mn-ea"/>
        <a:cs typeface="+mn-cs"/>
      </a:defRPr>
    </a:lvl3pPr>
    <a:lvl4pPr marL="1640988" algn="l" defTabSz="546996" rtl="0" eaLnBrk="1" latinLnBrk="0" hangingPunct="1">
      <a:defRPr sz="2100" kern="1200">
        <a:solidFill>
          <a:schemeClr val="tx1"/>
        </a:solidFill>
        <a:latin typeface="+mn-lt"/>
        <a:ea typeface="+mn-ea"/>
        <a:cs typeface="+mn-cs"/>
      </a:defRPr>
    </a:lvl4pPr>
    <a:lvl5pPr marL="2187985" algn="l" defTabSz="546996" rtl="0" eaLnBrk="1" latinLnBrk="0" hangingPunct="1">
      <a:defRPr sz="2100" kern="1200">
        <a:solidFill>
          <a:schemeClr val="tx1"/>
        </a:solidFill>
        <a:latin typeface="+mn-lt"/>
        <a:ea typeface="+mn-ea"/>
        <a:cs typeface="+mn-cs"/>
      </a:defRPr>
    </a:lvl5pPr>
    <a:lvl6pPr marL="2734980" algn="l" defTabSz="546996" rtl="0" eaLnBrk="1" latinLnBrk="0" hangingPunct="1">
      <a:defRPr sz="2100" kern="1200">
        <a:solidFill>
          <a:schemeClr val="tx1"/>
        </a:solidFill>
        <a:latin typeface="+mn-lt"/>
        <a:ea typeface="+mn-ea"/>
        <a:cs typeface="+mn-cs"/>
      </a:defRPr>
    </a:lvl6pPr>
    <a:lvl7pPr marL="3281977" algn="l" defTabSz="546996" rtl="0" eaLnBrk="1" latinLnBrk="0" hangingPunct="1">
      <a:defRPr sz="2100" kern="1200">
        <a:solidFill>
          <a:schemeClr val="tx1"/>
        </a:solidFill>
        <a:latin typeface="+mn-lt"/>
        <a:ea typeface="+mn-ea"/>
        <a:cs typeface="+mn-cs"/>
      </a:defRPr>
    </a:lvl7pPr>
    <a:lvl8pPr marL="3828973" algn="l" defTabSz="546996" rtl="0" eaLnBrk="1" latinLnBrk="0" hangingPunct="1">
      <a:defRPr sz="2100" kern="1200">
        <a:solidFill>
          <a:schemeClr val="tx1"/>
        </a:solidFill>
        <a:latin typeface="+mn-lt"/>
        <a:ea typeface="+mn-ea"/>
        <a:cs typeface="+mn-cs"/>
      </a:defRPr>
    </a:lvl8pPr>
    <a:lvl9pPr marL="4375968" algn="l" defTabSz="54699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1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049"/>
    <a:srgbClr val="053099"/>
    <a:srgbClr val="F4781F"/>
    <a:srgbClr val="2145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79415" autoAdjust="0"/>
  </p:normalViewPr>
  <p:slideViewPr>
    <p:cSldViewPr snapToGrid="0" snapToObjects="1">
      <p:cViewPr varScale="1">
        <p:scale>
          <a:sx n="87" d="100"/>
          <a:sy n="87" d="100"/>
        </p:scale>
        <p:origin x="870" y="90"/>
      </p:cViewPr>
      <p:guideLst>
        <p:guide orient="horz"/>
        <p:guide pos="1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Batley" userId="87d8a8b2-1b70-4e5e-b399-6bb4371a8bb5" providerId="ADAL" clId="{718A5619-D78B-4F79-AB37-A0D6A703BF48}"/>
    <pc:docChg chg="undo custSel addSld delSld modSld">
      <pc:chgData name="Katy Batley" userId="87d8a8b2-1b70-4e5e-b399-6bb4371a8bb5" providerId="ADAL" clId="{718A5619-D78B-4F79-AB37-A0D6A703BF48}" dt="2017-11-21T11:35:58.410" v="4438" actId="20577"/>
      <pc:docMkLst>
        <pc:docMk/>
      </pc:docMkLst>
      <pc:sldChg chg="addSp modSp">
        <pc:chgData name="Katy Batley" userId="87d8a8b2-1b70-4e5e-b399-6bb4371a8bb5" providerId="ADAL" clId="{718A5619-D78B-4F79-AB37-A0D6A703BF48}" dt="2017-11-21T11:07:59.229" v="2959" actId="1076"/>
        <pc:sldMkLst>
          <pc:docMk/>
          <pc:sldMk cId="3101512731" sldId="257"/>
        </pc:sldMkLst>
        <pc:spChg chg="mod">
          <ac:chgData name="Katy Batley" userId="87d8a8b2-1b70-4e5e-b399-6bb4371a8bb5" providerId="ADAL" clId="{718A5619-D78B-4F79-AB37-A0D6A703BF48}" dt="2017-11-21T10:26:53.291" v="5" actId="20577"/>
          <ac:spMkLst>
            <pc:docMk/>
            <pc:sldMk cId="3101512731" sldId="257"/>
            <ac:spMk id="2" creationId="{00000000-0000-0000-0000-000000000000}"/>
          </ac:spMkLst>
        </pc:spChg>
        <pc:spChg chg="add mod">
          <ac:chgData name="Katy Batley" userId="87d8a8b2-1b70-4e5e-b399-6bb4371a8bb5" providerId="ADAL" clId="{718A5619-D78B-4F79-AB37-A0D6A703BF48}" dt="2017-11-21T11:07:59.229" v="2959" actId="1076"/>
          <ac:spMkLst>
            <pc:docMk/>
            <pc:sldMk cId="3101512731" sldId="257"/>
            <ac:spMk id="3" creationId="{11708062-8490-45A3-B846-1B48B74630FF}"/>
          </ac:spMkLst>
        </pc:spChg>
      </pc:sldChg>
      <pc:sldChg chg="del">
        <pc:chgData name="Katy Batley" userId="87d8a8b2-1b70-4e5e-b399-6bb4371a8bb5" providerId="ADAL" clId="{718A5619-D78B-4F79-AB37-A0D6A703BF48}" dt="2017-11-21T10:51:59.504" v="1297" actId="2696"/>
        <pc:sldMkLst>
          <pc:docMk/>
          <pc:sldMk cId="599968078" sldId="259"/>
        </pc:sldMkLst>
      </pc:sldChg>
      <pc:sldChg chg="addSp delSp modSp add modNotesTx">
        <pc:chgData name="Katy Batley" userId="87d8a8b2-1b70-4e5e-b399-6bb4371a8bb5" providerId="ADAL" clId="{718A5619-D78B-4F79-AB37-A0D6A703BF48}" dt="2017-11-21T11:34:33.804" v="4342" actId="20577"/>
        <pc:sldMkLst>
          <pc:docMk/>
          <pc:sldMk cId="4077104639" sldId="261"/>
        </pc:sldMkLst>
        <pc:spChg chg="mod">
          <ac:chgData name="Katy Batley" userId="87d8a8b2-1b70-4e5e-b399-6bb4371a8bb5" providerId="ADAL" clId="{718A5619-D78B-4F79-AB37-A0D6A703BF48}" dt="2017-11-21T10:28:58.389" v="143" actId="20577"/>
          <ac:spMkLst>
            <pc:docMk/>
            <pc:sldMk cId="4077104639" sldId="261"/>
            <ac:spMk id="2" creationId="{C8BA0250-7E7F-4728-B096-75B9A915661B}"/>
          </ac:spMkLst>
        </pc:spChg>
        <pc:spChg chg="add del mod">
          <ac:chgData name="Katy Batley" userId="87d8a8b2-1b70-4e5e-b399-6bb4371a8bb5" providerId="ADAL" clId="{718A5619-D78B-4F79-AB37-A0D6A703BF48}" dt="2017-11-21T10:30:51.065" v="154" actId="478"/>
          <ac:spMkLst>
            <pc:docMk/>
            <pc:sldMk cId="4077104639" sldId="261"/>
            <ac:spMk id="3" creationId="{BE1D414A-E9D5-4496-B8FD-A4EC4B2995CC}"/>
          </ac:spMkLst>
        </pc:spChg>
        <pc:spChg chg="add mod">
          <ac:chgData name="Katy Batley" userId="87d8a8b2-1b70-4e5e-b399-6bb4371a8bb5" providerId="ADAL" clId="{718A5619-D78B-4F79-AB37-A0D6A703BF48}" dt="2017-11-21T10:30:42.103" v="151" actId="1076"/>
          <ac:spMkLst>
            <pc:docMk/>
            <pc:sldMk cId="4077104639" sldId="261"/>
            <ac:spMk id="5" creationId="{E2758DFD-70CA-4896-9853-FFC367D1FF81}"/>
          </ac:spMkLst>
        </pc:spChg>
        <pc:spChg chg="add del mod">
          <ac:chgData name="Katy Batley" userId="87d8a8b2-1b70-4e5e-b399-6bb4371a8bb5" providerId="ADAL" clId="{718A5619-D78B-4F79-AB37-A0D6A703BF48}" dt="2017-11-21T10:30:52.822" v="155" actId="478"/>
          <ac:spMkLst>
            <pc:docMk/>
            <pc:sldMk cId="4077104639" sldId="261"/>
            <ac:spMk id="7" creationId="{BEC37832-6D53-4383-A425-10B0C0008D91}"/>
          </ac:spMkLst>
        </pc:spChg>
        <pc:spChg chg="add mod">
          <ac:chgData name="Katy Batley" userId="87d8a8b2-1b70-4e5e-b399-6bb4371a8bb5" providerId="ADAL" clId="{718A5619-D78B-4F79-AB37-A0D6A703BF48}" dt="2017-11-21T10:46:36.100" v="636" actId="1076"/>
          <ac:spMkLst>
            <pc:docMk/>
            <pc:sldMk cId="4077104639" sldId="261"/>
            <ac:spMk id="12" creationId="{B65E4F68-28A4-4E71-B091-07EC5540329C}"/>
          </ac:spMkLst>
        </pc:spChg>
        <pc:spChg chg="add del mod">
          <ac:chgData name="Katy Batley" userId="87d8a8b2-1b70-4e5e-b399-6bb4371a8bb5" providerId="ADAL" clId="{718A5619-D78B-4F79-AB37-A0D6A703BF48}" dt="2017-11-21T10:46:32.413" v="635" actId="478"/>
          <ac:spMkLst>
            <pc:docMk/>
            <pc:sldMk cId="4077104639" sldId="261"/>
            <ac:spMk id="13" creationId="{BD4A11CE-ADCA-43B7-ADA5-6520C840C07F}"/>
          </ac:spMkLst>
        </pc:spChg>
        <pc:spChg chg="add del">
          <ac:chgData name="Katy Batley" userId="87d8a8b2-1b70-4e5e-b399-6bb4371a8bb5" providerId="ADAL" clId="{718A5619-D78B-4F79-AB37-A0D6A703BF48}" dt="2017-11-21T10:45:21.193" v="558" actId="478"/>
          <ac:spMkLst>
            <pc:docMk/>
            <pc:sldMk cId="4077104639" sldId="261"/>
            <ac:spMk id="14" creationId="{295FAF8B-EBC2-42A4-9665-A5DC586A0CE3}"/>
          </ac:spMkLst>
        </pc:spChg>
        <pc:spChg chg="add mod">
          <ac:chgData name="Katy Batley" userId="87d8a8b2-1b70-4e5e-b399-6bb4371a8bb5" providerId="ADAL" clId="{718A5619-D78B-4F79-AB37-A0D6A703BF48}" dt="2017-11-21T10:46:38.731" v="637" actId="1076"/>
          <ac:spMkLst>
            <pc:docMk/>
            <pc:sldMk cId="4077104639" sldId="261"/>
            <ac:spMk id="15" creationId="{60FE4F67-AAB6-40C4-BA1A-31EE8002A4EF}"/>
          </ac:spMkLst>
        </pc:spChg>
        <pc:spChg chg="add mod">
          <ac:chgData name="Katy Batley" userId="87d8a8b2-1b70-4e5e-b399-6bb4371a8bb5" providerId="ADAL" clId="{718A5619-D78B-4F79-AB37-A0D6A703BF48}" dt="2017-11-21T10:46:42.435" v="638" actId="1076"/>
          <ac:spMkLst>
            <pc:docMk/>
            <pc:sldMk cId="4077104639" sldId="261"/>
            <ac:spMk id="16" creationId="{110E2D60-AF2D-4F89-A94E-9E835B1F4B09}"/>
          </ac:spMkLst>
        </pc:spChg>
        <pc:graphicFrameChg chg="add del mod">
          <ac:chgData name="Katy Batley" userId="87d8a8b2-1b70-4e5e-b399-6bb4371a8bb5" providerId="ADAL" clId="{718A5619-D78B-4F79-AB37-A0D6A703BF48}" dt="2017-11-21T10:30:44.440" v="152" actId="1032"/>
          <ac:graphicFrameMkLst>
            <pc:docMk/>
            <pc:sldMk cId="4077104639" sldId="261"/>
            <ac:graphicFrameMk id="4" creationId="{4585BDF1-E9D3-4E9A-9CF2-6EC5B7DFE085}"/>
          </ac:graphicFrameMkLst>
        </pc:graphicFrameChg>
        <pc:graphicFrameChg chg="add mod">
          <ac:chgData name="Katy Batley" userId="87d8a8b2-1b70-4e5e-b399-6bb4371a8bb5" providerId="ADAL" clId="{718A5619-D78B-4F79-AB37-A0D6A703BF48}" dt="2017-11-21T10:43:14.240" v="487" actId="12269"/>
          <ac:graphicFrameMkLst>
            <pc:docMk/>
            <pc:sldMk cId="4077104639" sldId="261"/>
            <ac:graphicFrameMk id="8" creationId="{396B522D-CA70-4486-9035-F42A70B71969}"/>
          </ac:graphicFrameMkLst>
        </pc:graphicFrameChg>
        <pc:graphicFrameChg chg="add mod">
          <ac:chgData name="Katy Batley" userId="87d8a8b2-1b70-4e5e-b399-6bb4371a8bb5" providerId="ADAL" clId="{718A5619-D78B-4F79-AB37-A0D6A703BF48}" dt="2017-11-21T10:43:20.049" v="488" actId="1076"/>
          <ac:graphicFrameMkLst>
            <pc:docMk/>
            <pc:sldMk cId="4077104639" sldId="261"/>
            <ac:graphicFrameMk id="9" creationId="{F74B0957-90F0-445F-B061-3CD967EB47FB}"/>
          </ac:graphicFrameMkLst>
        </pc:graphicFrameChg>
        <pc:graphicFrameChg chg="add del mod">
          <ac:chgData name="Katy Batley" userId="87d8a8b2-1b70-4e5e-b399-6bb4371a8bb5" providerId="ADAL" clId="{718A5619-D78B-4F79-AB37-A0D6A703BF48}" dt="2017-11-21T10:42:49.019" v="483" actId="20577"/>
          <ac:graphicFrameMkLst>
            <pc:docMk/>
            <pc:sldMk cId="4077104639" sldId="261"/>
            <ac:graphicFrameMk id="10" creationId="{845918BC-908D-403B-93B9-B3E0FBD76F51}"/>
          </ac:graphicFrameMkLst>
        </pc:graphicFrameChg>
        <pc:graphicFrameChg chg="add mod">
          <ac:chgData name="Katy Batley" userId="87d8a8b2-1b70-4e5e-b399-6bb4371a8bb5" providerId="ADAL" clId="{718A5619-D78B-4F79-AB37-A0D6A703BF48}" dt="2017-11-21T10:48:55.360" v="668" actId="20577"/>
          <ac:graphicFrameMkLst>
            <pc:docMk/>
            <pc:sldMk cId="4077104639" sldId="261"/>
            <ac:graphicFrameMk id="11" creationId="{1B48E1C1-655F-46D6-AE5B-3C50A79743FB}"/>
          </ac:graphicFrameMkLst>
        </pc:graphicFrameChg>
        <pc:cxnChg chg="add mod">
          <ac:chgData name="Katy Batley" userId="87d8a8b2-1b70-4e5e-b399-6bb4371a8bb5" providerId="ADAL" clId="{718A5619-D78B-4F79-AB37-A0D6A703BF48}" dt="2017-11-21T10:46:56.972" v="640" actId="13822"/>
          <ac:cxnSpMkLst>
            <pc:docMk/>
            <pc:sldMk cId="4077104639" sldId="261"/>
            <ac:cxnSpMk id="18" creationId="{92AC294A-CD99-4E94-A7A2-F41EE1FF3E20}"/>
          </ac:cxnSpMkLst>
        </pc:cxnChg>
        <pc:cxnChg chg="add mod">
          <ac:chgData name="Katy Batley" userId="87d8a8b2-1b70-4e5e-b399-6bb4371a8bb5" providerId="ADAL" clId="{718A5619-D78B-4F79-AB37-A0D6A703BF48}" dt="2017-11-21T10:47:05.626" v="643" actId="14100"/>
          <ac:cxnSpMkLst>
            <pc:docMk/>
            <pc:sldMk cId="4077104639" sldId="261"/>
            <ac:cxnSpMk id="19" creationId="{41FBA953-6B5B-4DF4-864F-10435B6BA4B5}"/>
          </ac:cxnSpMkLst>
        </pc:cxnChg>
        <pc:cxnChg chg="add mod">
          <ac:chgData name="Katy Batley" userId="87d8a8b2-1b70-4e5e-b399-6bb4371a8bb5" providerId="ADAL" clId="{718A5619-D78B-4F79-AB37-A0D6A703BF48}" dt="2017-11-21T10:48:38.381" v="656" actId="14100"/>
          <ac:cxnSpMkLst>
            <pc:docMk/>
            <pc:sldMk cId="4077104639" sldId="261"/>
            <ac:cxnSpMk id="21" creationId="{828D2559-8294-46F7-AB3C-8C6E7CD3A468}"/>
          </ac:cxnSpMkLst>
        </pc:cxnChg>
      </pc:sldChg>
      <pc:sldChg chg="modSp add modNotesTx">
        <pc:chgData name="Katy Batley" userId="87d8a8b2-1b70-4e5e-b399-6bb4371a8bb5" providerId="ADAL" clId="{718A5619-D78B-4F79-AB37-A0D6A703BF48}" dt="2017-11-21T11:08:23.049" v="2964" actId="1076"/>
        <pc:sldMkLst>
          <pc:docMk/>
          <pc:sldMk cId="3598529793" sldId="262"/>
        </pc:sldMkLst>
        <pc:spChg chg="mod">
          <ac:chgData name="Katy Batley" userId="87d8a8b2-1b70-4e5e-b399-6bb4371a8bb5" providerId="ADAL" clId="{718A5619-D78B-4F79-AB37-A0D6A703BF48}" dt="2017-11-21T10:52:14.275" v="1321" actId="20577"/>
          <ac:spMkLst>
            <pc:docMk/>
            <pc:sldMk cId="3598529793" sldId="262"/>
            <ac:spMk id="2" creationId="{00000000-0000-0000-0000-000000000000}"/>
          </ac:spMkLst>
        </pc:spChg>
        <pc:spChg chg="mod">
          <ac:chgData name="Katy Batley" userId="87d8a8b2-1b70-4e5e-b399-6bb4371a8bb5" providerId="ADAL" clId="{718A5619-D78B-4F79-AB37-A0D6A703BF48}" dt="2017-11-21T11:08:23.049" v="2964" actId="1076"/>
          <ac:spMkLst>
            <pc:docMk/>
            <pc:sldMk cId="3598529793" sldId="262"/>
            <ac:spMk id="3" creationId="{11708062-8490-45A3-B846-1B48B74630FF}"/>
          </ac:spMkLst>
        </pc:spChg>
      </pc:sldChg>
      <pc:sldChg chg="modSp add modNotesTx">
        <pc:chgData name="Katy Batley" userId="87d8a8b2-1b70-4e5e-b399-6bb4371a8bb5" providerId="ADAL" clId="{718A5619-D78B-4F79-AB37-A0D6A703BF48}" dt="2017-11-21T11:35:58.410" v="4438" actId="20577"/>
        <pc:sldMkLst>
          <pc:docMk/>
          <pc:sldMk cId="969364156" sldId="263"/>
        </pc:sldMkLst>
        <pc:spChg chg="mod">
          <ac:chgData name="Katy Batley" userId="87d8a8b2-1b70-4e5e-b399-6bb4371a8bb5" providerId="ADAL" clId="{718A5619-D78B-4F79-AB37-A0D6A703BF48}" dt="2017-11-21T11:08:38.452" v="2987" actId="20577"/>
          <ac:spMkLst>
            <pc:docMk/>
            <pc:sldMk cId="969364156" sldId="263"/>
            <ac:spMk id="2" creationId="{00000000-0000-0000-0000-000000000000}"/>
          </ac:spMkLst>
        </pc:spChg>
        <pc:spChg chg="mod">
          <ac:chgData name="Katy Batley" userId="87d8a8b2-1b70-4e5e-b399-6bb4371a8bb5" providerId="ADAL" clId="{718A5619-D78B-4F79-AB37-A0D6A703BF48}" dt="2017-11-21T11:35:58.410" v="4438" actId="20577"/>
          <ac:spMkLst>
            <pc:docMk/>
            <pc:sldMk cId="969364156" sldId="263"/>
            <ac:spMk id="3" creationId="{11708062-8490-45A3-B846-1B48B74630FF}"/>
          </ac:spMkLst>
        </pc:spChg>
      </pc:sldChg>
      <pc:sldChg chg="add del">
        <pc:chgData name="Katy Batley" userId="87d8a8b2-1b70-4e5e-b399-6bb4371a8bb5" providerId="ADAL" clId="{718A5619-D78B-4F79-AB37-A0D6A703BF48}" dt="2017-11-21T11:34:20.809" v="4341" actId="2696"/>
        <pc:sldMkLst>
          <pc:docMk/>
          <pc:sldMk cId="457858157" sldId="2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BE06B-FB2A-4016-B18C-BEB6D4C2EC7F}" type="doc">
      <dgm:prSet loTypeId="urn:microsoft.com/office/officeart/2005/8/layout/radial6" loCatId="relationship" qsTypeId="urn:microsoft.com/office/officeart/2005/8/quickstyle/simple2" qsCatId="simple" csTypeId="urn:microsoft.com/office/officeart/2005/8/colors/accent1_2" csCatId="accent1" phldr="1"/>
      <dgm:spPr/>
      <dgm:t>
        <a:bodyPr/>
        <a:lstStyle/>
        <a:p>
          <a:endParaRPr lang="en-US"/>
        </a:p>
      </dgm:t>
    </dgm:pt>
    <dgm:pt modelId="{02AEBDD4-ACD6-475A-B4BC-7C1F4B1E5A95}">
      <dgm:prSet phldrT="[Text]" phldr="1"/>
      <dgm:spPr/>
      <dgm:t>
        <a:bodyPr/>
        <a:lstStyle/>
        <a:p>
          <a:endParaRPr lang="en-US"/>
        </a:p>
      </dgm:t>
    </dgm:pt>
    <dgm:pt modelId="{4069A857-8835-4C15-BEFF-559B4DA17BD8}" type="parTrans" cxnId="{BCD3A061-A3EC-48CE-81AE-9A73B83FCA89}">
      <dgm:prSet/>
      <dgm:spPr/>
      <dgm:t>
        <a:bodyPr/>
        <a:lstStyle/>
        <a:p>
          <a:endParaRPr lang="en-US"/>
        </a:p>
      </dgm:t>
    </dgm:pt>
    <dgm:pt modelId="{AFE03F41-0474-4200-9816-3737154831FF}" type="sibTrans" cxnId="{BCD3A061-A3EC-48CE-81AE-9A73B83FCA89}">
      <dgm:prSet/>
      <dgm:spPr/>
      <dgm:t>
        <a:bodyPr/>
        <a:lstStyle/>
        <a:p>
          <a:endParaRPr lang="en-US"/>
        </a:p>
      </dgm:t>
    </dgm:pt>
    <dgm:pt modelId="{4AA9C24C-1EEE-4C05-ABCE-16E9329A39AD}">
      <dgm:prSet phldrT="[Text]"/>
      <dgm:spPr/>
      <dgm:t>
        <a:bodyPr/>
        <a:lstStyle/>
        <a:p>
          <a:r>
            <a:rPr lang="en-US" dirty="0"/>
            <a:t>Renewal</a:t>
          </a:r>
        </a:p>
      </dgm:t>
    </dgm:pt>
    <dgm:pt modelId="{CA1BA4B2-EA5E-4D13-9BCC-5FFB98EED25C}" type="parTrans" cxnId="{573B7382-5523-4CE9-AD4E-EC26DA7E9ED0}">
      <dgm:prSet/>
      <dgm:spPr/>
      <dgm:t>
        <a:bodyPr/>
        <a:lstStyle/>
        <a:p>
          <a:endParaRPr lang="en-US"/>
        </a:p>
      </dgm:t>
    </dgm:pt>
    <dgm:pt modelId="{7CDACFAE-79FF-43A2-B0E6-86B0B4069190}" type="sibTrans" cxnId="{573B7382-5523-4CE9-AD4E-EC26DA7E9ED0}">
      <dgm:prSet/>
      <dgm:spPr/>
      <dgm:t>
        <a:bodyPr/>
        <a:lstStyle/>
        <a:p>
          <a:endParaRPr lang="en-US"/>
        </a:p>
      </dgm:t>
    </dgm:pt>
    <dgm:pt modelId="{485FFCC2-BF3D-4E56-9C27-4742B9FA0330}">
      <dgm:prSet phldrT="[Text]"/>
      <dgm:spPr/>
      <dgm:t>
        <a:bodyPr/>
        <a:lstStyle/>
        <a:p>
          <a:r>
            <a:rPr lang="en-US" dirty="0"/>
            <a:t>Risk Management</a:t>
          </a:r>
        </a:p>
      </dgm:t>
    </dgm:pt>
    <dgm:pt modelId="{1D945FE0-3036-4C42-AB0B-D0B0268994B2}" type="parTrans" cxnId="{70F042D3-DAD6-4E7F-AA25-565DE8DCBAFD}">
      <dgm:prSet/>
      <dgm:spPr/>
      <dgm:t>
        <a:bodyPr/>
        <a:lstStyle/>
        <a:p>
          <a:endParaRPr lang="en-US"/>
        </a:p>
      </dgm:t>
    </dgm:pt>
    <dgm:pt modelId="{7E2A436C-CA04-4E89-B726-3ABDA84788B6}" type="sibTrans" cxnId="{70F042D3-DAD6-4E7F-AA25-565DE8DCBAFD}">
      <dgm:prSet/>
      <dgm:spPr/>
      <dgm:t>
        <a:bodyPr/>
        <a:lstStyle/>
        <a:p>
          <a:endParaRPr lang="en-US"/>
        </a:p>
      </dgm:t>
    </dgm:pt>
    <dgm:pt modelId="{A59ED033-7E29-4809-976C-39F247EB9ED2}">
      <dgm:prSet phldrT="[Text]"/>
      <dgm:spPr/>
      <dgm:t>
        <a:bodyPr/>
        <a:lstStyle/>
        <a:p>
          <a:r>
            <a:rPr lang="en-US" dirty="0"/>
            <a:t>Advocacy</a:t>
          </a:r>
        </a:p>
      </dgm:t>
    </dgm:pt>
    <dgm:pt modelId="{145F6D4D-5CFA-4316-BB25-8969CFD3F8B7}" type="parTrans" cxnId="{45569CC7-B9F8-4B68-84E2-5112CB32B4AC}">
      <dgm:prSet/>
      <dgm:spPr/>
      <dgm:t>
        <a:bodyPr/>
        <a:lstStyle/>
        <a:p>
          <a:endParaRPr lang="en-US"/>
        </a:p>
      </dgm:t>
    </dgm:pt>
    <dgm:pt modelId="{75E18D87-7E3D-4EC7-9A39-63733A599795}" type="sibTrans" cxnId="{45569CC7-B9F8-4B68-84E2-5112CB32B4AC}">
      <dgm:prSet/>
      <dgm:spPr/>
      <dgm:t>
        <a:bodyPr/>
        <a:lstStyle/>
        <a:p>
          <a:endParaRPr lang="en-US"/>
        </a:p>
      </dgm:t>
    </dgm:pt>
    <dgm:pt modelId="{EEF5B1B0-6E8C-4E4B-9032-EAFDB053A68A}">
      <dgm:prSet phldrT="[Text]"/>
      <dgm:spPr/>
      <dgm:t>
        <a:bodyPr/>
        <a:lstStyle/>
        <a:p>
          <a:r>
            <a:rPr lang="en-US" dirty="0"/>
            <a:t>Upsells</a:t>
          </a:r>
        </a:p>
      </dgm:t>
    </dgm:pt>
    <dgm:pt modelId="{6A0D6332-36CE-42A4-895B-78F220754931}" type="parTrans" cxnId="{216619DB-4CB6-48D2-BE60-196CB3C30837}">
      <dgm:prSet/>
      <dgm:spPr/>
      <dgm:t>
        <a:bodyPr/>
        <a:lstStyle/>
        <a:p>
          <a:endParaRPr lang="en-US"/>
        </a:p>
      </dgm:t>
    </dgm:pt>
    <dgm:pt modelId="{09D65606-4B45-4501-95CC-001E649EDD9C}" type="sibTrans" cxnId="{216619DB-4CB6-48D2-BE60-196CB3C30837}">
      <dgm:prSet/>
      <dgm:spPr/>
      <dgm:t>
        <a:bodyPr/>
        <a:lstStyle/>
        <a:p>
          <a:endParaRPr lang="en-US"/>
        </a:p>
      </dgm:t>
    </dgm:pt>
    <dgm:pt modelId="{72816365-1AFA-4428-A701-FB72C9A54C2A}">
      <dgm:prSet/>
      <dgm:spPr/>
      <dgm:t>
        <a:bodyPr/>
        <a:lstStyle/>
        <a:p>
          <a:r>
            <a:rPr lang="en-US" dirty="0"/>
            <a:t>Business Insight</a:t>
          </a:r>
        </a:p>
      </dgm:t>
    </dgm:pt>
    <dgm:pt modelId="{00083549-3F23-4FB9-8911-3C49C394A639}" type="parTrans" cxnId="{2F8982E7-A698-437C-8BD0-2E6FDD314195}">
      <dgm:prSet/>
      <dgm:spPr/>
      <dgm:t>
        <a:bodyPr/>
        <a:lstStyle/>
        <a:p>
          <a:endParaRPr lang="en-US"/>
        </a:p>
      </dgm:t>
    </dgm:pt>
    <dgm:pt modelId="{D0E04CC3-9BDE-4245-BC1C-1C9A847FF666}" type="sibTrans" cxnId="{2F8982E7-A698-437C-8BD0-2E6FDD314195}">
      <dgm:prSet/>
      <dgm:spPr/>
      <dgm:t>
        <a:bodyPr/>
        <a:lstStyle/>
        <a:p>
          <a:endParaRPr lang="en-US"/>
        </a:p>
      </dgm:t>
    </dgm:pt>
    <dgm:pt modelId="{C22233FD-D645-4A64-9D5F-7FFF68CD7F79}" type="pres">
      <dgm:prSet presAssocID="{EE0BE06B-FB2A-4016-B18C-BEB6D4C2EC7F}" presName="Name0" presStyleCnt="0">
        <dgm:presLayoutVars>
          <dgm:chMax val="1"/>
          <dgm:dir/>
          <dgm:animLvl val="ctr"/>
          <dgm:resizeHandles val="exact"/>
        </dgm:presLayoutVars>
      </dgm:prSet>
      <dgm:spPr/>
    </dgm:pt>
    <dgm:pt modelId="{226FB656-4D3B-45B8-9037-70ED741CE022}" type="pres">
      <dgm:prSet presAssocID="{02AEBDD4-ACD6-475A-B4BC-7C1F4B1E5A95}" presName="centerShape" presStyleLbl="node0" presStyleIdx="0" presStyleCnt="1"/>
      <dgm:spPr/>
    </dgm:pt>
    <dgm:pt modelId="{8C92DD50-1995-4DE4-B6E6-F94F461F331A}" type="pres">
      <dgm:prSet presAssocID="{4AA9C24C-1EEE-4C05-ABCE-16E9329A39AD}" presName="node" presStyleLbl="node1" presStyleIdx="0" presStyleCnt="5">
        <dgm:presLayoutVars>
          <dgm:bulletEnabled val="1"/>
        </dgm:presLayoutVars>
      </dgm:prSet>
      <dgm:spPr/>
    </dgm:pt>
    <dgm:pt modelId="{ED0B14E8-E210-4054-942A-446DCB09C736}" type="pres">
      <dgm:prSet presAssocID="{4AA9C24C-1EEE-4C05-ABCE-16E9329A39AD}" presName="dummy" presStyleCnt="0"/>
      <dgm:spPr/>
    </dgm:pt>
    <dgm:pt modelId="{5D61041B-90AD-4232-BEDF-AD5110D81711}" type="pres">
      <dgm:prSet presAssocID="{7CDACFAE-79FF-43A2-B0E6-86B0B4069190}" presName="sibTrans" presStyleLbl="sibTrans2D1" presStyleIdx="0" presStyleCnt="5"/>
      <dgm:spPr/>
    </dgm:pt>
    <dgm:pt modelId="{F3338A2F-1D15-455D-B64F-E546C6168585}" type="pres">
      <dgm:prSet presAssocID="{72816365-1AFA-4428-A701-FB72C9A54C2A}" presName="node" presStyleLbl="node1" presStyleIdx="1" presStyleCnt="5">
        <dgm:presLayoutVars>
          <dgm:bulletEnabled val="1"/>
        </dgm:presLayoutVars>
      </dgm:prSet>
      <dgm:spPr/>
    </dgm:pt>
    <dgm:pt modelId="{CE3F9908-8BF7-40AF-BD97-0C5908085774}" type="pres">
      <dgm:prSet presAssocID="{72816365-1AFA-4428-A701-FB72C9A54C2A}" presName="dummy" presStyleCnt="0"/>
      <dgm:spPr/>
    </dgm:pt>
    <dgm:pt modelId="{8BC1F99E-1B1D-48DC-AD54-2207B406D28E}" type="pres">
      <dgm:prSet presAssocID="{D0E04CC3-9BDE-4245-BC1C-1C9A847FF666}" presName="sibTrans" presStyleLbl="sibTrans2D1" presStyleIdx="1" presStyleCnt="5"/>
      <dgm:spPr/>
    </dgm:pt>
    <dgm:pt modelId="{D7B37F96-DDB1-4947-B18E-00700719CDB6}" type="pres">
      <dgm:prSet presAssocID="{485FFCC2-BF3D-4E56-9C27-4742B9FA0330}" presName="node" presStyleLbl="node1" presStyleIdx="2" presStyleCnt="5">
        <dgm:presLayoutVars>
          <dgm:bulletEnabled val="1"/>
        </dgm:presLayoutVars>
      </dgm:prSet>
      <dgm:spPr/>
    </dgm:pt>
    <dgm:pt modelId="{17ACCB59-2FC4-4652-989A-9959640C763B}" type="pres">
      <dgm:prSet presAssocID="{485FFCC2-BF3D-4E56-9C27-4742B9FA0330}" presName="dummy" presStyleCnt="0"/>
      <dgm:spPr/>
    </dgm:pt>
    <dgm:pt modelId="{C24D3842-4A8A-4F2E-B4B6-ED413549D724}" type="pres">
      <dgm:prSet presAssocID="{7E2A436C-CA04-4E89-B726-3ABDA84788B6}" presName="sibTrans" presStyleLbl="sibTrans2D1" presStyleIdx="2" presStyleCnt="5"/>
      <dgm:spPr/>
    </dgm:pt>
    <dgm:pt modelId="{8F09FCEF-B4C9-43B2-A12B-F7878116969D}" type="pres">
      <dgm:prSet presAssocID="{A59ED033-7E29-4809-976C-39F247EB9ED2}" presName="node" presStyleLbl="node1" presStyleIdx="3" presStyleCnt="5">
        <dgm:presLayoutVars>
          <dgm:bulletEnabled val="1"/>
        </dgm:presLayoutVars>
      </dgm:prSet>
      <dgm:spPr/>
    </dgm:pt>
    <dgm:pt modelId="{3EFA90A5-187D-45EA-B9CE-C3308324FE51}" type="pres">
      <dgm:prSet presAssocID="{A59ED033-7E29-4809-976C-39F247EB9ED2}" presName="dummy" presStyleCnt="0"/>
      <dgm:spPr/>
    </dgm:pt>
    <dgm:pt modelId="{9CC5CB36-F9E5-439A-A429-5E3100A33CF5}" type="pres">
      <dgm:prSet presAssocID="{75E18D87-7E3D-4EC7-9A39-63733A599795}" presName="sibTrans" presStyleLbl="sibTrans2D1" presStyleIdx="3" presStyleCnt="5"/>
      <dgm:spPr/>
    </dgm:pt>
    <dgm:pt modelId="{FD6CA053-3D40-4252-A39B-3537869CE5C6}" type="pres">
      <dgm:prSet presAssocID="{EEF5B1B0-6E8C-4E4B-9032-EAFDB053A68A}" presName="node" presStyleLbl="node1" presStyleIdx="4" presStyleCnt="5">
        <dgm:presLayoutVars>
          <dgm:bulletEnabled val="1"/>
        </dgm:presLayoutVars>
      </dgm:prSet>
      <dgm:spPr/>
    </dgm:pt>
    <dgm:pt modelId="{5E3BD6F7-CC05-473B-B8B9-2ED32DFBFF54}" type="pres">
      <dgm:prSet presAssocID="{EEF5B1B0-6E8C-4E4B-9032-EAFDB053A68A}" presName="dummy" presStyleCnt="0"/>
      <dgm:spPr/>
    </dgm:pt>
    <dgm:pt modelId="{9DC51027-19A4-4564-BD34-A326895B0B7E}" type="pres">
      <dgm:prSet presAssocID="{09D65606-4B45-4501-95CC-001E649EDD9C}" presName="sibTrans" presStyleLbl="sibTrans2D1" presStyleIdx="4" presStyleCnt="5"/>
      <dgm:spPr/>
    </dgm:pt>
  </dgm:ptLst>
  <dgm:cxnLst>
    <dgm:cxn modelId="{43569E06-1254-4428-8F93-8D995BDFCB7D}" type="presOf" srcId="{7E2A436C-CA04-4E89-B726-3ABDA84788B6}" destId="{C24D3842-4A8A-4F2E-B4B6-ED413549D724}" srcOrd="0" destOrd="0" presId="urn:microsoft.com/office/officeart/2005/8/layout/radial6"/>
    <dgm:cxn modelId="{C7C2225E-DA19-4C2D-8944-3F18E67273BF}" type="presOf" srcId="{D0E04CC3-9BDE-4245-BC1C-1C9A847FF666}" destId="{8BC1F99E-1B1D-48DC-AD54-2207B406D28E}" srcOrd="0" destOrd="0" presId="urn:microsoft.com/office/officeart/2005/8/layout/radial6"/>
    <dgm:cxn modelId="{BCD3A061-A3EC-48CE-81AE-9A73B83FCA89}" srcId="{EE0BE06B-FB2A-4016-B18C-BEB6D4C2EC7F}" destId="{02AEBDD4-ACD6-475A-B4BC-7C1F4B1E5A95}" srcOrd="0" destOrd="0" parTransId="{4069A857-8835-4C15-BEFF-559B4DA17BD8}" sibTransId="{AFE03F41-0474-4200-9816-3737154831FF}"/>
    <dgm:cxn modelId="{DF3A3547-FB5B-4142-BB81-64B2D537510D}" type="presOf" srcId="{485FFCC2-BF3D-4E56-9C27-4742B9FA0330}" destId="{D7B37F96-DDB1-4947-B18E-00700719CDB6}" srcOrd="0" destOrd="0" presId="urn:microsoft.com/office/officeart/2005/8/layout/radial6"/>
    <dgm:cxn modelId="{01C9CB6D-A405-4BD3-9BC6-599AE657A9A0}" type="presOf" srcId="{A59ED033-7E29-4809-976C-39F247EB9ED2}" destId="{8F09FCEF-B4C9-43B2-A12B-F7878116969D}" srcOrd="0" destOrd="0" presId="urn:microsoft.com/office/officeart/2005/8/layout/radial6"/>
    <dgm:cxn modelId="{9CF61358-F42C-4BE1-9638-8E14695121CC}" type="presOf" srcId="{75E18D87-7E3D-4EC7-9A39-63733A599795}" destId="{9CC5CB36-F9E5-439A-A429-5E3100A33CF5}" srcOrd="0" destOrd="0" presId="urn:microsoft.com/office/officeart/2005/8/layout/radial6"/>
    <dgm:cxn modelId="{573B7382-5523-4CE9-AD4E-EC26DA7E9ED0}" srcId="{02AEBDD4-ACD6-475A-B4BC-7C1F4B1E5A95}" destId="{4AA9C24C-1EEE-4C05-ABCE-16E9329A39AD}" srcOrd="0" destOrd="0" parTransId="{CA1BA4B2-EA5E-4D13-9BCC-5FFB98EED25C}" sibTransId="{7CDACFAE-79FF-43A2-B0E6-86B0B4069190}"/>
    <dgm:cxn modelId="{AAE7488C-A1E8-4CEA-AA8A-6D2F185E7516}" type="presOf" srcId="{EEF5B1B0-6E8C-4E4B-9032-EAFDB053A68A}" destId="{FD6CA053-3D40-4252-A39B-3537869CE5C6}" srcOrd="0" destOrd="0" presId="urn:microsoft.com/office/officeart/2005/8/layout/radial6"/>
    <dgm:cxn modelId="{73547790-11B5-4BBF-8A93-188E0F3F2CBB}" type="presOf" srcId="{4AA9C24C-1EEE-4C05-ABCE-16E9329A39AD}" destId="{8C92DD50-1995-4DE4-B6E6-F94F461F331A}" srcOrd="0" destOrd="0" presId="urn:microsoft.com/office/officeart/2005/8/layout/radial6"/>
    <dgm:cxn modelId="{687CB8B0-81C2-4CF5-AF9A-48EB806C9F16}" type="presOf" srcId="{EE0BE06B-FB2A-4016-B18C-BEB6D4C2EC7F}" destId="{C22233FD-D645-4A64-9D5F-7FFF68CD7F79}" srcOrd="0" destOrd="0" presId="urn:microsoft.com/office/officeart/2005/8/layout/radial6"/>
    <dgm:cxn modelId="{8B50DBC0-67C7-4858-9678-4309ED868CD9}" type="presOf" srcId="{72816365-1AFA-4428-A701-FB72C9A54C2A}" destId="{F3338A2F-1D15-455D-B64F-E546C6168585}" srcOrd="0" destOrd="0" presId="urn:microsoft.com/office/officeart/2005/8/layout/radial6"/>
    <dgm:cxn modelId="{45569CC7-B9F8-4B68-84E2-5112CB32B4AC}" srcId="{02AEBDD4-ACD6-475A-B4BC-7C1F4B1E5A95}" destId="{A59ED033-7E29-4809-976C-39F247EB9ED2}" srcOrd="3" destOrd="0" parTransId="{145F6D4D-5CFA-4316-BB25-8969CFD3F8B7}" sibTransId="{75E18D87-7E3D-4EC7-9A39-63733A599795}"/>
    <dgm:cxn modelId="{70F042D3-DAD6-4E7F-AA25-565DE8DCBAFD}" srcId="{02AEBDD4-ACD6-475A-B4BC-7C1F4B1E5A95}" destId="{485FFCC2-BF3D-4E56-9C27-4742B9FA0330}" srcOrd="2" destOrd="0" parTransId="{1D945FE0-3036-4C42-AB0B-D0B0268994B2}" sibTransId="{7E2A436C-CA04-4E89-B726-3ABDA84788B6}"/>
    <dgm:cxn modelId="{216619DB-4CB6-48D2-BE60-196CB3C30837}" srcId="{02AEBDD4-ACD6-475A-B4BC-7C1F4B1E5A95}" destId="{EEF5B1B0-6E8C-4E4B-9032-EAFDB053A68A}" srcOrd="4" destOrd="0" parTransId="{6A0D6332-36CE-42A4-895B-78F220754931}" sibTransId="{09D65606-4B45-4501-95CC-001E649EDD9C}"/>
    <dgm:cxn modelId="{987F51E0-A7AA-4800-9BB8-12CC25F0074D}" type="presOf" srcId="{02AEBDD4-ACD6-475A-B4BC-7C1F4B1E5A95}" destId="{226FB656-4D3B-45B8-9037-70ED741CE022}" srcOrd="0" destOrd="0" presId="urn:microsoft.com/office/officeart/2005/8/layout/radial6"/>
    <dgm:cxn modelId="{E09741E2-08CC-468E-96E5-630A77C9203F}" type="presOf" srcId="{09D65606-4B45-4501-95CC-001E649EDD9C}" destId="{9DC51027-19A4-4564-BD34-A326895B0B7E}" srcOrd="0" destOrd="0" presId="urn:microsoft.com/office/officeart/2005/8/layout/radial6"/>
    <dgm:cxn modelId="{2F8982E7-A698-437C-8BD0-2E6FDD314195}" srcId="{02AEBDD4-ACD6-475A-B4BC-7C1F4B1E5A95}" destId="{72816365-1AFA-4428-A701-FB72C9A54C2A}" srcOrd="1" destOrd="0" parTransId="{00083549-3F23-4FB9-8911-3C49C394A639}" sibTransId="{D0E04CC3-9BDE-4245-BC1C-1C9A847FF666}"/>
    <dgm:cxn modelId="{8DA292EC-526C-4C06-B323-8AC196EE9505}" type="presOf" srcId="{7CDACFAE-79FF-43A2-B0E6-86B0B4069190}" destId="{5D61041B-90AD-4232-BEDF-AD5110D81711}" srcOrd="0" destOrd="0" presId="urn:microsoft.com/office/officeart/2005/8/layout/radial6"/>
    <dgm:cxn modelId="{5B8B672C-F6A8-40B8-8C17-12CDCA3BD160}" type="presParOf" srcId="{C22233FD-D645-4A64-9D5F-7FFF68CD7F79}" destId="{226FB656-4D3B-45B8-9037-70ED741CE022}" srcOrd="0" destOrd="0" presId="urn:microsoft.com/office/officeart/2005/8/layout/radial6"/>
    <dgm:cxn modelId="{822D0784-986C-4620-8753-8F2EAC326938}" type="presParOf" srcId="{C22233FD-D645-4A64-9D5F-7FFF68CD7F79}" destId="{8C92DD50-1995-4DE4-B6E6-F94F461F331A}" srcOrd="1" destOrd="0" presId="urn:microsoft.com/office/officeart/2005/8/layout/radial6"/>
    <dgm:cxn modelId="{91D8BDB9-D868-49EB-9A85-3F592F0F25D7}" type="presParOf" srcId="{C22233FD-D645-4A64-9D5F-7FFF68CD7F79}" destId="{ED0B14E8-E210-4054-942A-446DCB09C736}" srcOrd="2" destOrd="0" presId="urn:microsoft.com/office/officeart/2005/8/layout/radial6"/>
    <dgm:cxn modelId="{4551CA0B-7B1B-4A3A-A565-316B4A5F04F7}" type="presParOf" srcId="{C22233FD-D645-4A64-9D5F-7FFF68CD7F79}" destId="{5D61041B-90AD-4232-BEDF-AD5110D81711}" srcOrd="3" destOrd="0" presId="urn:microsoft.com/office/officeart/2005/8/layout/radial6"/>
    <dgm:cxn modelId="{5E0E6DFF-D23B-4942-B4E3-202095C3A447}" type="presParOf" srcId="{C22233FD-D645-4A64-9D5F-7FFF68CD7F79}" destId="{F3338A2F-1D15-455D-B64F-E546C6168585}" srcOrd="4" destOrd="0" presId="urn:microsoft.com/office/officeart/2005/8/layout/radial6"/>
    <dgm:cxn modelId="{99E83A83-0791-438D-9A25-B9BF68E605D9}" type="presParOf" srcId="{C22233FD-D645-4A64-9D5F-7FFF68CD7F79}" destId="{CE3F9908-8BF7-40AF-BD97-0C5908085774}" srcOrd="5" destOrd="0" presId="urn:microsoft.com/office/officeart/2005/8/layout/radial6"/>
    <dgm:cxn modelId="{57AE7311-A8EC-47B6-8687-2934F3F9AD41}" type="presParOf" srcId="{C22233FD-D645-4A64-9D5F-7FFF68CD7F79}" destId="{8BC1F99E-1B1D-48DC-AD54-2207B406D28E}" srcOrd="6" destOrd="0" presId="urn:microsoft.com/office/officeart/2005/8/layout/radial6"/>
    <dgm:cxn modelId="{D8098A8D-98A7-4522-B2E0-91B08D310484}" type="presParOf" srcId="{C22233FD-D645-4A64-9D5F-7FFF68CD7F79}" destId="{D7B37F96-DDB1-4947-B18E-00700719CDB6}" srcOrd="7" destOrd="0" presId="urn:microsoft.com/office/officeart/2005/8/layout/radial6"/>
    <dgm:cxn modelId="{E4CAEC73-FEF1-4982-88F7-4D06ED94D6D9}" type="presParOf" srcId="{C22233FD-D645-4A64-9D5F-7FFF68CD7F79}" destId="{17ACCB59-2FC4-4652-989A-9959640C763B}" srcOrd="8" destOrd="0" presId="urn:microsoft.com/office/officeart/2005/8/layout/radial6"/>
    <dgm:cxn modelId="{7B6B0D87-10F9-4E92-AF5E-145A35607003}" type="presParOf" srcId="{C22233FD-D645-4A64-9D5F-7FFF68CD7F79}" destId="{C24D3842-4A8A-4F2E-B4B6-ED413549D724}" srcOrd="9" destOrd="0" presId="urn:microsoft.com/office/officeart/2005/8/layout/radial6"/>
    <dgm:cxn modelId="{76087CF1-3DC5-4FF7-B50A-29018D580149}" type="presParOf" srcId="{C22233FD-D645-4A64-9D5F-7FFF68CD7F79}" destId="{8F09FCEF-B4C9-43B2-A12B-F7878116969D}" srcOrd="10" destOrd="0" presId="urn:microsoft.com/office/officeart/2005/8/layout/radial6"/>
    <dgm:cxn modelId="{F7D57766-C473-49EA-8F59-A58E20398A90}" type="presParOf" srcId="{C22233FD-D645-4A64-9D5F-7FFF68CD7F79}" destId="{3EFA90A5-187D-45EA-B9CE-C3308324FE51}" srcOrd="11" destOrd="0" presId="urn:microsoft.com/office/officeart/2005/8/layout/radial6"/>
    <dgm:cxn modelId="{6207B5EC-E6B7-47D0-8FD9-215264117CD6}" type="presParOf" srcId="{C22233FD-D645-4A64-9D5F-7FFF68CD7F79}" destId="{9CC5CB36-F9E5-439A-A429-5E3100A33CF5}" srcOrd="12" destOrd="0" presId="urn:microsoft.com/office/officeart/2005/8/layout/radial6"/>
    <dgm:cxn modelId="{8347A303-2709-486B-88D7-F4CA62DE23C2}" type="presParOf" srcId="{C22233FD-D645-4A64-9D5F-7FFF68CD7F79}" destId="{FD6CA053-3D40-4252-A39B-3537869CE5C6}" srcOrd="13" destOrd="0" presId="urn:microsoft.com/office/officeart/2005/8/layout/radial6"/>
    <dgm:cxn modelId="{7157B6F6-5304-476F-84FE-9883E84666B7}" type="presParOf" srcId="{C22233FD-D645-4A64-9D5F-7FFF68CD7F79}" destId="{5E3BD6F7-CC05-473B-B8B9-2ED32DFBFF54}" srcOrd="14" destOrd="0" presId="urn:microsoft.com/office/officeart/2005/8/layout/radial6"/>
    <dgm:cxn modelId="{ACE0DDA2-AE22-49F9-B180-D30B5837A51E}" type="presParOf" srcId="{C22233FD-D645-4A64-9D5F-7FFF68CD7F79}" destId="{9DC51027-19A4-4564-BD34-A326895B0B7E}"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BE06B-FB2A-4016-B18C-BEB6D4C2EC7F}" type="doc">
      <dgm:prSet loTypeId="urn:microsoft.com/office/officeart/2005/8/layout/radial6" loCatId="relationship" qsTypeId="urn:microsoft.com/office/officeart/2005/8/quickstyle/simple2" qsCatId="simple" csTypeId="urn:microsoft.com/office/officeart/2005/8/colors/accent1_2" csCatId="accent1" phldr="1"/>
      <dgm:spPr/>
      <dgm:t>
        <a:bodyPr/>
        <a:lstStyle/>
        <a:p>
          <a:endParaRPr lang="en-US"/>
        </a:p>
      </dgm:t>
    </dgm:pt>
    <dgm:pt modelId="{4AA9C24C-1EEE-4C05-ABCE-16E9329A39AD}">
      <dgm:prSet phldrT="[Text]"/>
      <dgm:spPr/>
      <dgm:t>
        <a:bodyPr/>
        <a:lstStyle/>
        <a:p>
          <a:r>
            <a:rPr lang="en-US" dirty="0"/>
            <a:t>Implementation Services</a:t>
          </a:r>
        </a:p>
      </dgm:t>
    </dgm:pt>
    <dgm:pt modelId="{CA1BA4B2-EA5E-4D13-9BCC-5FFB98EED25C}" type="parTrans" cxnId="{573B7382-5523-4CE9-AD4E-EC26DA7E9ED0}">
      <dgm:prSet/>
      <dgm:spPr/>
      <dgm:t>
        <a:bodyPr/>
        <a:lstStyle/>
        <a:p>
          <a:endParaRPr lang="en-US"/>
        </a:p>
      </dgm:t>
    </dgm:pt>
    <dgm:pt modelId="{7CDACFAE-79FF-43A2-B0E6-86B0B4069190}" type="sibTrans" cxnId="{573B7382-5523-4CE9-AD4E-EC26DA7E9ED0}">
      <dgm:prSet/>
      <dgm:spPr/>
      <dgm:t>
        <a:bodyPr/>
        <a:lstStyle/>
        <a:p>
          <a:endParaRPr lang="en-US"/>
        </a:p>
      </dgm:t>
    </dgm:pt>
    <dgm:pt modelId="{485FFCC2-BF3D-4E56-9C27-4742B9FA0330}">
      <dgm:prSet phldrT="[Text]"/>
      <dgm:spPr/>
      <dgm:t>
        <a:bodyPr/>
        <a:lstStyle/>
        <a:p>
          <a:r>
            <a:rPr lang="en-US" dirty="0"/>
            <a:t>Training</a:t>
          </a:r>
        </a:p>
      </dgm:t>
    </dgm:pt>
    <dgm:pt modelId="{1D945FE0-3036-4C42-AB0B-D0B0268994B2}" type="parTrans" cxnId="{70F042D3-DAD6-4E7F-AA25-565DE8DCBAFD}">
      <dgm:prSet/>
      <dgm:spPr/>
      <dgm:t>
        <a:bodyPr/>
        <a:lstStyle/>
        <a:p>
          <a:endParaRPr lang="en-US"/>
        </a:p>
      </dgm:t>
    </dgm:pt>
    <dgm:pt modelId="{7E2A436C-CA04-4E89-B726-3ABDA84788B6}" type="sibTrans" cxnId="{70F042D3-DAD6-4E7F-AA25-565DE8DCBAFD}">
      <dgm:prSet/>
      <dgm:spPr/>
      <dgm:t>
        <a:bodyPr/>
        <a:lstStyle/>
        <a:p>
          <a:endParaRPr lang="en-US"/>
        </a:p>
      </dgm:t>
    </dgm:pt>
    <dgm:pt modelId="{A59ED033-7E29-4809-976C-39F247EB9ED2}">
      <dgm:prSet phldrT="[Text]"/>
      <dgm:spPr/>
      <dgm:t>
        <a:bodyPr/>
        <a:lstStyle/>
        <a:p>
          <a:r>
            <a:rPr lang="en-US" dirty="0"/>
            <a:t>Customer Success</a:t>
          </a:r>
        </a:p>
      </dgm:t>
    </dgm:pt>
    <dgm:pt modelId="{145F6D4D-5CFA-4316-BB25-8969CFD3F8B7}" type="parTrans" cxnId="{45569CC7-B9F8-4B68-84E2-5112CB32B4AC}">
      <dgm:prSet/>
      <dgm:spPr/>
      <dgm:t>
        <a:bodyPr/>
        <a:lstStyle/>
        <a:p>
          <a:endParaRPr lang="en-US"/>
        </a:p>
      </dgm:t>
    </dgm:pt>
    <dgm:pt modelId="{75E18D87-7E3D-4EC7-9A39-63733A599795}" type="sibTrans" cxnId="{45569CC7-B9F8-4B68-84E2-5112CB32B4AC}">
      <dgm:prSet/>
      <dgm:spPr/>
      <dgm:t>
        <a:bodyPr/>
        <a:lstStyle/>
        <a:p>
          <a:endParaRPr lang="en-US"/>
        </a:p>
      </dgm:t>
    </dgm:pt>
    <dgm:pt modelId="{EEF5B1B0-6E8C-4E4B-9032-EAFDB053A68A}">
      <dgm:prSet phldrT="[Text]"/>
      <dgm:spPr/>
      <dgm:t>
        <a:bodyPr/>
        <a:lstStyle/>
        <a:p>
          <a:r>
            <a:rPr lang="en-US" dirty="0"/>
            <a:t>TAM</a:t>
          </a:r>
        </a:p>
      </dgm:t>
    </dgm:pt>
    <dgm:pt modelId="{6A0D6332-36CE-42A4-895B-78F220754931}" type="parTrans" cxnId="{216619DB-4CB6-48D2-BE60-196CB3C30837}">
      <dgm:prSet/>
      <dgm:spPr/>
      <dgm:t>
        <a:bodyPr/>
        <a:lstStyle/>
        <a:p>
          <a:endParaRPr lang="en-US"/>
        </a:p>
      </dgm:t>
    </dgm:pt>
    <dgm:pt modelId="{09D65606-4B45-4501-95CC-001E649EDD9C}" type="sibTrans" cxnId="{216619DB-4CB6-48D2-BE60-196CB3C30837}">
      <dgm:prSet/>
      <dgm:spPr/>
      <dgm:t>
        <a:bodyPr/>
        <a:lstStyle/>
        <a:p>
          <a:endParaRPr lang="en-US"/>
        </a:p>
      </dgm:t>
    </dgm:pt>
    <dgm:pt modelId="{72816365-1AFA-4428-A701-FB72C9A54C2A}">
      <dgm:prSet/>
      <dgm:spPr/>
      <dgm:t>
        <a:bodyPr/>
        <a:lstStyle/>
        <a:p>
          <a:r>
            <a:rPr lang="en-US" dirty="0"/>
            <a:t>Support</a:t>
          </a:r>
        </a:p>
      </dgm:t>
    </dgm:pt>
    <dgm:pt modelId="{00083549-3F23-4FB9-8911-3C49C394A639}" type="parTrans" cxnId="{2F8982E7-A698-437C-8BD0-2E6FDD314195}">
      <dgm:prSet/>
      <dgm:spPr/>
      <dgm:t>
        <a:bodyPr/>
        <a:lstStyle/>
        <a:p>
          <a:endParaRPr lang="en-US"/>
        </a:p>
      </dgm:t>
    </dgm:pt>
    <dgm:pt modelId="{D0E04CC3-9BDE-4245-BC1C-1C9A847FF666}" type="sibTrans" cxnId="{2F8982E7-A698-437C-8BD0-2E6FDD314195}">
      <dgm:prSet/>
      <dgm:spPr/>
      <dgm:t>
        <a:bodyPr/>
        <a:lstStyle/>
        <a:p>
          <a:endParaRPr lang="en-US"/>
        </a:p>
      </dgm:t>
    </dgm:pt>
    <dgm:pt modelId="{02AEBDD4-ACD6-475A-B4BC-7C1F4B1E5A95}">
      <dgm:prSet phldrT="[Text]"/>
      <dgm:spPr/>
      <dgm:t>
        <a:bodyPr/>
        <a:lstStyle/>
        <a:p>
          <a:r>
            <a:rPr lang="en-US" dirty="0"/>
            <a:t>Head of Customer Success</a:t>
          </a:r>
        </a:p>
      </dgm:t>
    </dgm:pt>
    <dgm:pt modelId="{AFE03F41-0474-4200-9816-3737154831FF}" type="sibTrans" cxnId="{BCD3A061-A3EC-48CE-81AE-9A73B83FCA89}">
      <dgm:prSet/>
      <dgm:spPr/>
      <dgm:t>
        <a:bodyPr/>
        <a:lstStyle/>
        <a:p>
          <a:endParaRPr lang="en-US"/>
        </a:p>
      </dgm:t>
    </dgm:pt>
    <dgm:pt modelId="{4069A857-8835-4C15-BEFF-559B4DA17BD8}" type="parTrans" cxnId="{BCD3A061-A3EC-48CE-81AE-9A73B83FCA89}">
      <dgm:prSet/>
      <dgm:spPr/>
      <dgm:t>
        <a:bodyPr/>
        <a:lstStyle/>
        <a:p>
          <a:endParaRPr lang="en-US"/>
        </a:p>
      </dgm:t>
    </dgm:pt>
    <dgm:pt modelId="{C22233FD-D645-4A64-9D5F-7FFF68CD7F79}" type="pres">
      <dgm:prSet presAssocID="{EE0BE06B-FB2A-4016-B18C-BEB6D4C2EC7F}" presName="Name0" presStyleCnt="0">
        <dgm:presLayoutVars>
          <dgm:chMax val="1"/>
          <dgm:dir/>
          <dgm:animLvl val="ctr"/>
          <dgm:resizeHandles val="exact"/>
        </dgm:presLayoutVars>
      </dgm:prSet>
      <dgm:spPr/>
    </dgm:pt>
    <dgm:pt modelId="{226FB656-4D3B-45B8-9037-70ED741CE022}" type="pres">
      <dgm:prSet presAssocID="{02AEBDD4-ACD6-475A-B4BC-7C1F4B1E5A95}" presName="centerShape" presStyleLbl="node0" presStyleIdx="0" presStyleCnt="1" custScaleX="41988" custScaleY="39741" custLinFactNeighborX="0" custLinFactNeighborY="-461"/>
      <dgm:spPr/>
    </dgm:pt>
    <dgm:pt modelId="{8C92DD50-1995-4DE4-B6E6-F94F461F331A}" type="pres">
      <dgm:prSet presAssocID="{4AA9C24C-1EEE-4C05-ABCE-16E9329A39AD}" presName="node" presStyleLbl="node1" presStyleIdx="0" presStyleCnt="5">
        <dgm:presLayoutVars>
          <dgm:bulletEnabled val="1"/>
        </dgm:presLayoutVars>
      </dgm:prSet>
      <dgm:spPr/>
    </dgm:pt>
    <dgm:pt modelId="{ED0B14E8-E210-4054-942A-446DCB09C736}" type="pres">
      <dgm:prSet presAssocID="{4AA9C24C-1EEE-4C05-ABCE-16E9329A39AD}" presName="dummy" presStyleCnt="0"/>
      <dgm:spPr/>
    </dgm:pt>
    <dgm:pt modelId="{5D61041B-90AD-4232-BEDF-AD5110D81711}" type="pres">
      <dgm:prSet presAssocID="{7CDACFAE-79FF-43A2-B0E6-86B0B4069190}" presName="sibTrans" presStyleLbl="sibTrans2D1" presStyleIdx="0" presStyleCnt="5"/>
      <dgm:spPr/>
    </dgm:pt>
    <dgm:pt modelId="{F3338A2F-1D15-455D-B64F-E546C6168585}" type="pres">
      <dgm:prSet presAssocID="{72816365-1AFA-4428-A701-FB72C9A54C2A}" presName="node" presStyleLbl="node1" presStyleIdx="1" presStyleCnt="5">
        <dgm:presLayoutVars>
          <dgm:bulletEnabled val="1"/>
        </dgm:presLayoutVars>
      </dgm:prSet>
      <dgm:spPr/>
    </dgm:pt>
    <dgm:pt modelId="{CE3F9908-8BF7-40AF-BD97-0C5908085774}" type="pres">
      <dgm:prSet presAssocID="{72816365-1AFA-4428-A701-FB72C9A54C2A}" presName="dummy" presStyleCnt="0"/>
      <dgm:spPr/>
    </dgm:pt>
    <dgm:pt modelId="{8BC1F99E-1B1D-48DC-AD54-2207B406D28E}" type="pres">
      <dgm:prSet presAssocID="{D0E04CC3-9BDE-4245-BC1C-1C9A847FF666}" presName="sibTrans" presStyleLbl="sibTrans2D1" presStyleIdx="1" presStyleCnt="5"/>
      <dgm:spPr/>
    </dgm:pt>
    <dgm:pt modelId="{D7B37F96-DDB1-4947-B18E-00700719CDB6}" type="pres">
      <dgm:prSet presAssocID="{485FFCC2-BF3D-4E56-9C27-4742B9FA0330}" presName="node" presStyleLbl="node1" presStyleIdx="2" presStyleCnt="5">
        <dgm:presLayoutVars>
          <dgm:bulletEnabled val="1"/>
        </dgm:presLayoutVars>
      </dgm:prSet>
      <dgm:spPr/>
    </dgm:pt>
    <dgm:pt modelId="{17ACCB59-2FC4-4652-989A-9959640C763B}" type="pres">
      <dgm:prSet presAssocID="{485FFCC2-BF3D-4E56-9C27-4742B9FA0330}" presName="dummy" presStyleCnt="0"/>
      <dgm:spPr/>
    </dgm:pt>
    <dgm:pt modelId="{C24D3842-4A8A-4F2E-B4B6-ED413549D724}" type="pres">
      <dgm:prSet presAssocID="{7E2A436C-CA04-4E89-B726-3ABDA84788B6}" presName="sibTrans" presStyleLbl="sibTrans2D1" presStyleIdx="2" presStyleCnt="5"/>
      <dgm:spPr/>
    </dgm:pt>
    <dgm:pt modelId="{8F09FCEF-B4C9-43B2-A12B-F7878116969D}" type="pres">
      <dgm:prSet presAssocID="{A59ED033-7E29-4809-976C-39F247EB9ED2}" presName="node" presStyleLbl="node1" presStyleIdx="3" presStyleCnt="5">
        <dgm:presLayoutVars>
          <dgm:bulletEnabled val="1"/>
        </dgm:presLayoutVars>
      </dgm:prSet>
      <dgm:spPr/>
    </dgm:pt>
    <dgm:pt modelId="{3EFA90A5-187D-45EA-B9CE-C3308324FE51}" type="pres">
      <dgm:prSet presAssocID="{A59ED033-7E29-4809-976C-39F247EB9ED2}" presName="dummy" presStyleCnt="0"/>
      <dgm:spPr/>
    </dgm:pt>
    <dgm:pt modelId="{9CC5CB36-F9E5-439A-A429-5E3100A33CF5}" type="pres">
      <dgm:prSet presAssocID="{75E18D87-7E3D-4EC7-9A39-63733A599795}" presName="sibTrans" presStyleLbl="sibTrans2D1" presStyleIdx="3" presStyleCnt="5"/>
      <dgm:spPr/>
    </dgm:pt>
    <dgm:pt modelId="{FD6CA053-3D40-4252-A39B-3537869CE5C6}" type="pres">
      <dgm:prSet presAssocID="{EEF5B1B0-6E8C-4E4B-9032-EAFDB053A68A}" presName="node" presStyleLbl="node1" presStyleIdx="4" presStyleCnt="5">
        <dgm:presLayoutVars>
          <dgm:bulletEnabled val="1"/>
        </dgm:presLayoutVars>
      </dgm:prSet>
      <dgm:spPr/>
    </dgm:pt>
    <dgm:pt modelId="{5E3BD6F7-CC05-473B-B8B9-2ED32DFBFF54}" type="pres">
      <dgm:prSet presAssocID="{EEF5B1B0-6E8C-4E4B-9032-EAFDB053A68A}" presName="dummy" presStyleCnt="0"/>
      <dgm:spPr/>
    </dgm:pt>
    <dgm:pt modelId="{9DC51027-19A4-4564-BD34-A326895B0B7E}" type="pres">
      <dgm:prSet presAssocID="{09D65606-4B45-4501-95CC-001E649EDD9C}" presName="sibTrans" presStyleLbl="sibTrans2D1" presStyleIdx="4" presStyleCnt="5"/>
      <dgm:spPr/>
    </dgm:pt>
  </dgm:ptLst>
  <dgm:cxnLst>
    <dgm:cxn modelId="{43569E06-1254-4428-8F93-8D995BDFCB7D}" type="presOf" srcId="{7E2A436C-CA04-4E89-B726-3ABDA84788B6}" destId="{C24D3842-4A8A-4F2E-B4B6-ED413549D724}" srcOrd="0" destOrd="0" presId="urn:microsoft.com/office/officeart/2005/8/layout/radial6"/>
    <dgm:cxn modelId="{C7C2225E-DA19-4C2D-8944-3F18E67273BF}" type="presOf" srcId="{D0E04CC3-9BDE-4245-BC1C-1C9A847FF666}" destId="{8BC1F99E-1B1D-48DC-AD54-2207B406D28E}" srcOrd="0" destOrd="0" presId="urn:microsoft.com/office/officeart/2005/8/layout/radial6"/>
    <dgm:cxn modelId="{BCD3A061-A3EC-48CE-81AE-9A73B83FCA89}" srcId="{EE0BE06B-FB2A-4016-B18C-BEB6D4C2EC7F}" destId="{02AEBDD4-ACD6-475A-B4BC-7C1F4B1E5A95}" srcOrd="0" destOrd="0" parTransId="{4069A857-8835-4C15-BEFF-559B4DA17BD8}" sibTransId="{AFE03F41-0474-4200-9816-3737154831FF}"/>
    <dgm:cxn modelId="{DF3A3547-FB5B-4142-BB81-64B2D537510D}" type="presOf" srcId="{485FFCC2-BF3D-4E56-9C27-4742B9FA0330}" destId="{D7B37F96-DDB1-4947-B18E-00700719CDB6}" srcOrd="0" destOrd="0" presId="urn:microsoft.com/office/officeart/2005/8/layout/radial6"/>
    <dgm:cxn modelId="{01C9CB6D-A405-4BD3-9BC6-599AE657A9A0}" type="presOf" srcId="{A59ED033-7E29-4809-976C-39F247EB9ED2}" destId="{8F09FCEF-B4C9-43B2-A12B-F7878116969D}" srcOrd="0" destOrd="0" presId="urn:microsoft.com/office/officeart/2005/8/layout/radial6"/>
    <dgm:cxn modelId="{9CF61358-F42C-4BE1-9638-8E14695121CC}" type="presOf" srcId="{75E18D87-7E3D-4EC7-9A39-63733A599795}" destId="{9CC5CB36-F9E5-439A-A429-5E3100A33CF5}" srcOrd="0" destOrd="0" presId="urn:microsoft.com/office/officeart/2005/8/layout/radial6"/>
    <dgm:cxn modelId="{573B7382-5523-4CE9-AD4E-EC26DA7E9ED0}" srcId="{02AEBDD4-ACD6-475A-B4BC-7C1F4B1E5A95}" destId="{4AA9C24C-1EEE-4C05-ABCE-16E9329A39AD}" srcOrd="0" destOrd="0" parTransId="{CA1BA4B2-EA5E-4D13-9BCC-5FFB98EED25C}" sibTransId="{7CDACFAE-79FF-43A2-B0E6-86B0B4069190}"/>
    <dgm:cxn modelId="{AAE7488C-A1E8-4CEA-AA8A-6D2F185E7516}" type="presOf" srcId="{EEF5B1B0-6E8C-4E4B-9032-EAFDB053A68A}" destId="{FD6CA053-3D40-4252-A39B-3537869CE5C6}" srcOrd="0" destOrd="0" presId="urn:microsoft.com/office/officeart/2005/8/layout/radial6"/>
    <dgm:cxn modelId="{73547790-11B5-4BBF-8A93-188E0F3F2CBB}" type="presOf" srcId="{4AA9C24C-1EEE-4C05-ABCE-16E9329A39AD}" destId="{8C92DD50-1995-4DE4-B6E6-F94F461F331A}" srcOrd="0" destOrd="0" presId="urn:microsoft.com/office/officeart/2005/8/layout/radial6"/>
    <dgm:cxn modelId="{687CB8B0-81C2-4CF5-AF9A-48EB806C9F16}" type="presOf" srcId="{EE0BE06B-FB2A-4016-B18C-BEB6D4C2EC7F}" destId="{C22233FD-D645-4A64-9D5F-7FFF68CD7F79}" srcOrd="0" destOrd="0" presId="urn:microsoft.com/office/officeart/2005/8/layout/radial6"/>
    <dgm:cxn modelId="{8B50DBC0-67C7-4858-9678-4309ED868CD9}" type="presOf" srcId="{72816365-1AFA-4428-A701-FB72C9A54C2A}" destId="{F3338A2F-1D15-455D-B64F-E546C6168585}" srcOrd="0" destOrd="0" presId="urn:microsoft.com/office/officeart/2005/8/layout/radial6"/>
    <dgm:cxn modelId="{45569CC7-B9F8-4B68-84E2-5112CB32B4AC}" srcId="{02AEBDD4-ACD6-475A-B4BC-7C1F4B1E5A95}" destId="{A59ED033-7E29-4809-976C-39F247EB9ED2}" srcOrd="3" destOrd="0" parTransId="{145F6D4D-5CFA-4316-BB25-8969CFD3F8B7}" sibTransId="{75E18D87-7E3D-4EC7-9A39-63733A599795}"/>
    <dgm:cxn modelId="{70F042D3-DAD6-4E7F-AA25-565DE8DCBAFD}" srcId="{02AEBDD4-ACD6-475A-B4BC-7C1F4B1E5A95}" destId="{485FFCC2-BF3D-4E56-9C27-4742B9FA0330}" srcOrd="2" destOrd="0" parTransId="{1D945FE0-3036-4C42-AB0B-D0B0268994B2}" sibTransId="{7E2A436C-CA04-4E89-B726-3ABDA84788B6}"/>
    <dgm:cxn modelId="{216619DB-4CB6-48D2-BE60-196CB3C30837}" srcId="{02AEBDD4-ACD6-475A-B4BC-7C1F4B1E5A95}" destId="{EEF5B1B0-6E8C-4E4B-9032-EAFDB053A68A}" srcOrd="4" destOrd="0" parTransId="{6A0D6332-36CE-42A4-895B-78F220754931}" sibTransId="{09D65606-4B45-4501-95CC-001E649EDD9C}"/>
    <dgm:cxn modelId="{987F51E0-A7AA-4800-9BB8-12CC25F0074D}" type="presOf" srcId="{02AEBDD4-ACD6-475A-B4BC-7C1F4B1E5A95}" destId="{226FB656-4D3B-45B8-9037-70ED741CE022}" srcOrd="0" destOrd="0" presId="urn:microsoft.com/office/officeart/2005/8/layout/radial6"/>
    <dgm:cxn modelId="{E09741E2-08CC-468E-96E5-630A77C9203F}" type="presOf" srcId="{09D65606-4B45-4501-95CC-001E649EDD9C}" destId="{9DC51027-19A4-4564-BD34-A326895B0B7E}" srcOrd="0" destOrd="0" presId="urn:microsoft.com/office/officeart/2005/8/layout/radial6"/>
    <dgm:cxn modelId="{2F8982E7-A698-437C-8BD0-2E6FDD314195}" srcId="{02AEBDD4-ACD6-475A-B4BC-7C1F4B1E5A95}" destId="{72816365-1AFA-4428-A701-FB72C9A54C2A}" srcOrd="1" destOrd="0" parTransId="{00083549-3F23-4FB9-8911-3C49C394A639}" sibTransId="{D0E04CC3-9BDE-4245-BC1C-1C9A847FF666}"/>
    <dgm:cxn modelId="{8DA292EC-526C-4C06-B323-8AC196EE9505}" type="presOf" srcId="{7CDACFAE-79FF-43A2-B0E6-86B0B4069190}" destId="{5D61041B-90AD-4232-BEDF-AD5110D81711}" srcOrd="0" destOrd="0" presId="urn:microsoft.com/office/officeart/2005/8/layout/radial6"/>
    <dgm:cxn modelId="{5B8B672C-F6A8-40B8-8C17-12CDCA3BD160}" type="presParOf" srcId="{C22233FD-D645-4A64-9D5F-7FFF68CD7F79}" destId="{226FB656-4D3B-45B8-9037-70ED741CE022}" srcOrd="0" destOrd="0" presId="urn:microsoft.com/office/officeart/2005/8/layout/radial6"/>
    <dgm:cxn modelId="{822D0784-986C-4620-8753-8F2EAC326938}" type="presParOf" srcId="{C22233FD-D645-4A64-9D5F-7FFF68CD7F79}" destId="{8C92DD50-1995-4DE4-B6E6-F94F461F331A}" srcOrd="1" destOrd="0" presId="urn:microsoft.com/office/officeart/2005/8/layout/radial6"/>
    <dgm:cxn modelId="{91D8BDB9-D868-49EB-9A85-3F592F0F25D7}" type="presParOf" srcId="{C22233FD-D645-4A64-9D5F-7FFF68CD7F79}" destId="{ED0B14E8-E210-4054-942A-446DCB09C736}" srcOrd="2" destOrd="0" presId="urn:microsoft.com/office/officeart/2005/8/layout/radial6"/>
    <dgm:cxn modelId="{4551CA0B-7B1B-4A3A-A565-316B4A5F04F7}" type="presParOf" srcId="{C22233FD-D645-4A64-9D5F-7FFF68CD7F79}" destId="{5D61041B-90AD-4232-BEDF-AD5110D81711}" srcOrd="3" destOrd="0" presId="urn:microsoft.com/office/officeart/2005/8/layout/radial6"/>
    <dgm:cxn modelId="{5E0E6DFF-D23B-4942-B4E3-202095C3A447}" type="presParOf" srcId="{C22233FD-D645-4A64-9D5F-7FFF68CD7F79}" destId="{F3338A2F-1D15-455D-B64F-E546C6168585}" srcOrd="4" destOrd="0" presId="urn:microsoft.com/office/officeart/2005/8/layout/radial6"/>
    <dgm:cxn modelId="{99E83A83-0791-438D-9A25-B9BF68E605D9}" type="presParOf" srcId="{C22233FD-D645-4A64-9D5F-7FFF68CD7F79}" destId="{CE3F9908-8BF7-40AF-BD97-0C5908085774}" srcOrd="5" destOrd="0" presId="urn:microsoft.com/office/officeart/2005/8/layout/radial6"/>
    <dgm:cxn modelId="{57AE7311-A8EC-47B6-8687-2934F3F9AD41}" type="presParOf" srcId="{C22233FD-D645-4A64-9D5F-7FFF68CD7F79}" destId="{8BC1F99E-1B1D-48DC-AD54-2207B406D28E}" srcOrd="6" destOrd="0" presId="urn:microsoft.com/office/officeart/2005/8/layout/radial6"/>
    <dgm:cxn modelId="{D8098A8D-98A7-4522-B2E0-91B08D310484}" type="presParOf" srcId="{C22233FD-D645-4A64-9D5F-7FFF68CD7F79}" destId="{D7B37F96-DDB1-4947-B18E-00700719CDB6}" srcOrd="7" destOrd="0" presId="urn:microsoft.com/office/officeart/2005/8/layout/radial6"/>
    <dgm:cxn modelId="{E4CAEC73-FEF1-4982-88F7-4D06ED94D6D9}" type="presParOf" srcId="{C22233FD-D645-4A64-9D5F-7FFF68CD7F79}" destId="{17ACCB59-2FC4-4652-989A-9959640C763B}" srcOrd="8" destOrd="0" presId="urn:microsoft.com/office/officeart/2005/8/layout/radial6"/>
    <dgm:cxn modelId="{7B6B0D87-10F9-4E92-AF5E-145A35607003}" type="presParOf" srcId="{C22233FD-D645-4A64-9D5F-7FFF68CD7F79}" destId="{C24D3842-4A8A-4F2E-B4B6-ED413549D724}" srcOrd="9" destOrd="0" presId="urn:microsoft.com/office/officeart/2005/8/layout/radial6"/>
    <dgm:cxn modelId="{76087CF1-3DC5-4FF7-B50A-29018D580149}" type="presParOf" srcId="{C22233FD-D645-4A64-9D5F-7FFF68CD7F79}" destId="{8F09FCEF-B4C9-43B2-A12B-F7878116969D}" srcOrd="10" destOrd="0" presId="urn:microsoft.com/office/officeart/2005/8/layout/radial6"/>
    <dgm:cxn modelId="{F7D57766-C473-49EA-8F59-A58E20398A90}" type="presParOf" srcId="{C22233FD-D645-4A64-9D5F-7FFF68CD7F79}" destId="{3EFA90A5-187D-45EA-B9CE-C3308324FE51}" srcOrd="11" destOrd="0" presId="urn:microsoft.com/office/officeart/2005/8/layout/radial6"/>
    <dgm:cxn modelId="{6207B5EC-E6B7-47D0-8FD9-215264117CD6}" type="presParOf" srcId="{C22233FD-D645-4A64-9D5F-7FFF68CD7F79}" destId="{9CC5CB36-F9E5-439A-A429-5E3100A33CF5}" srcOrd="12" destOrd="0" presId="urn:microsoft.com/office/officeart/2005/8/layout/radial6"/>
    <dgm:cxn modelId="{8347A303-2709-486B-88D7-F4CA62DE23C2}" type="presParOf" srcId="{C22233FD-D645-4A64-9D5F-7FFF68CD7F79}" destId="{FD6CA053-3D40-4252-A39B-3537869CE5C6}" srcOrd="13" destOrd="0" presId="urn:microsoft.com/office/officeart/2005/8/layout/radial6"/>
    <dgm:cxn modelId="{7157B6F6-5304-476F-84FE-9883E84666B7}" type="presParOf" srcId="{C22233FD-D645-4A64-9D5F-7FFF68CD7F79}" destId="{5E3BD6F7-CC05-473B-B8B9-2ED32DFBFF54}" srcOrd="14" destOrd="0" presId="urn:microsoft.com/office/officeart/2005/8/layout/radial6"/>
    <dgm:cxn modelId="{ACE0DDA2-AE22-49F9-B180-D30B5837A51E}" type="presParOf" srcId="{C22233FD-D645-4A64-9D5F-7FFF68CD7F79}" destId="{9DC51027-19A4-4564-BD34-A326895B0B7E}" srcOrd="15"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0BE06B-FB2A-4016-B18C-BEB6D4C2EC7F}" type="doc">
      <dgm:prSet loTypeId="urn:microsoft.com/office/officeart/2005/8/layout/radial6" loCatId="relationship" qsTypeId="urn:microsoft.com/office/officeart/2005/8/quickstyle/simple2" qsCatId="simple" csTypeId="urn:microsoft.com/office/officeart/2005/8/colors/accent1_2" csCatId="accent1" phldr="1"/>
      <dgm:spPr/>
      <dgm:t>
        <a:bodyPr/>
        <a:lstStyle/>
        <a:p>
          <a:endParaRPr lang="en-US"/>
        </a:p>
      </dgm:t>
    </dgm:pt>
    <dgm:pt modelId="{4AA9C24C-1EEE-4C05-ABCE-16E9329A39AD}">
      <dgm:prSet phldrT="[Text]"/>
      <dgm:spPr/>
      <dgm:t>
        <a:bodyPr/>
        <a:lstStyle/>
        <a:p>
          <a:r>
            <a:rPr lang="en-US" dirty="0"/>
            <a:t>Development</a:t>
          </a:r>
        </a:p>
      </dgm:t>
    </dgm:pt>
    <dgm:pt modelId="{CA1BA4B2-EA5E-4D13-9BCC-5FFB98EED25C}" type="parTrans" cxnId="{573B7382-5523-4CE9-AD4E-EC26DA7E9ED0}">
      <dgm:prSet/>
      <dgm:spPr/>
      <dgm:t>
        <a:bodyPr/>
        <a:lstStyle/>
        <a:p>
          <a:endParaRPr lang="en-US"/>
        </a:p>
      </dgm:t>
    </dgm:pt>
    <dgm:pt modelId="{7CDACFAE-79FF-43A2-B0E6-86B0B4069190}" type="sibTrans" cxnId="{573B7382-5523-4CE9-AD4E-EC26DA7E9ED0}">
      <dgm:prSet/>
      <dgm:spPr/>
      <dgm:t>
        <a:bodyPr/>
        <a:lstStyle/>
        <a:p>
          <a:endParaRPr lang="en-US"/>
        </a:p>
      </dgm:t>
    </dgm:pt>
    <dgm:pt modelId="{485FFCC2-BF3D-4E56-9C27-4742B9FA0330}">
      <dgm:prSet phldrT="[Text]"/>
      <dgm:spPr/>
      <dgm:t>
        <a:bodyPr/>
        <a:lstStyle/>
        <a:p>
          <a:r>
            <a:rPr lang="en-US" dirty="0"/>
            <a:t>The Board</a:t>
          </a:r>
        </a:p>
      </dgm:t>
    </dgm:pt>
    <dgm:pt modelId="{1D945FE0-3036-4C42-AB0B-D0B0268994B2}" type="parTrans" cxnId="{70F042D3-DAD6-4E7F-AA25-565DE8DCBAFD}">
      <dgm:prSet/>
      <dgm:spPr/>
      <dgm:t>
        <a:bodyPr/>
        <a:lstStyle/>
        <a:p>
          <a:endParaRPr lang="en-US"/>
        </a:p>
      </dgm:t>
    </dgm:pt>
    <dgm:pt modelId="{7E2A436C-CA04-4E89-B726-3ABDA84788B6}" type="sibTrans" cxnId="{70F042D3-DAD6-4E7F-AA25-565DE8DCBAFD}">
      <dgm:prSet/>
      <dgm:spPr/>
      <dgm:t>
        <a:bodyPr/>
        <a:lstStyle/>
        <a:p>
          <a:endParaRPr lang="en-US"/>
        </a:p>
      </dgm:t>
    </dgm:pt>
    <dgm:pt modelId="{A59ED033-7E29-4809-976C-39F247EB9ED2}">
      <dgm:prSet phldrT="[Text]"/>
      <dgm:spPr/>
      <dgm:t>
        <a:bodyPr/>
        <a:lstStyle/>
        <a:p>
          <a:r>
            <a:rPr lang="en-US" dirty="0"/>
            <a:t>Recruitment</a:t>
          </a:r>
        </a:p>
      </dgm:t>
    </dgm:pt>
    <dgm:pt modelId="{145F6D4D-5CFA-4316-BB25-8969CFD3F8B7}" type="parTrans" cxnId="{45569CC7-B9F8-4B68-84E2-5112CB32B4AC}">
      <dgm:prSet/>
      <dgm:spPr/>
      <dgm:t>
        <a:bodyPr/>
        <a:lstStyle/>
        <a:p>
          <a:endParaRPr lang="en-US"/>
        </a:p>
      </dgm:t>
    </dgm:pt>
    <dgm:pt modelId="{75E18D87-7E3D-4EC7-9A39-63733A599795}" type="sibTrans" cxnId="{45569CC7-B9F8-4B68-84E2-5112CB32B4AC}">
      <dgm:prSet/>
      <dgm:spPr/>
      <dgm:t>
        <a:bodyPr/>
        <a:lstStyle/>
        <a:p>
          <a:endParaRPr lang="en-US"/>
        </a:p>
      </dgm:t>
    </dgm:pt>
    <dgm:pt modelId="{EEF5B1B0-6E8C-4E4B-9032-EAFDB053A68A}">
      <dgm:prSet phldrT="[Text]"/>
      <dgm:spPr/>
      <dgm:t>
        <a:bodyPr/>
        <a:lstStyle/>
        <a:p>
          <a:r>
            <a:rPr lang="en-US" dirty="0"/>
            <a:t>QA</a:t>
          </a:r>
        </a:p>
      </dgm:t>
    </dgm:pt>
    <dgm:pt modelId="{6A0D6332-36CE-42A4-895B-78F220754931}" type="parTrans" cxnId="{216619DB-4CB6-48D2-BE60-196CB3C30837}">
      <dgm:prSet/>
      <dgm:spPr/>
      <dgm:t>
        <a:bodyPr/>
        <a:lstStyle/>
        <a:p>
          <a:endParaRPr lang="en-US"/>
        </a:p>
      </dgm:t>
    </dgm:pt>
    <dgm:pt modelId="{09D65606-4B45-4501-95CC-001E649EDD9C}" type="sibTrans" cxnId="{216619DB-4CB6-48D2-BE60-196CB3C30837}">
      <dgm:prSet/>
      <dgm:spPr/>
      <dgm:t>
        <a:bodyPr/>
        <a:lstStyle/>
        <a:p>
          <a:endParaRPr lang="en-US"/>
        </a:p>
      </dgm:t>
    </dgm:pt>
    <dgm:pt modelId="{72816365-1AFA-4428-A701-FB72C9A54C2A}">
      <dgm:prSet/>
      <dgm:spPr/>
      <dgm:t>
        <a:bodyPr/>
        <a:lstStyle/>
        <a:p>
          <a:r>
            <a:rPr lang="en-US" dirty="0"/>
            <a:t>Sales</a:t>
          </a:r>
        </a:p>
      </dgm:t>
    </dgm:pt>
    <dgm:pt modelId="{00083549-3F23-4FB9-8911-3C49C394A639}" type="parTrans" cxnId="{2F8982E7-A698-437C-8BD0-2E6FDD314195}">
      <dgm:prSet/>
      <dgm:spPr/>
      <dgm:t>
        <a:bodyPr/>
        <a:lstStyle/>
        <a:p>
          <a:endParaRPr lang="en-US"/>
        </a:p>
      </dgm:t>
    </dgm:pt>
    <dgm:pt modelId="{D0E04CC3-9BDE-4245-BC1C-1C9A847FF666}" type="sibTrans" cxnId="{2F8982E7-A698-437C-8BD0-2E6FDD314195}">
      <dgm:prSet/>
      <dgm:spPr/>
      <dgm:t>
        <a:bodyPr/>
        <a:lstStyle/>
        <a:p>
          <a:endParaRPr lang="en-US"/>
        </a:p>
      </dgm:t>
    </dgm:pt>
    <dgm:pt modelId="{02AEBDD4-ACD6-475A-B4BC-7C1F4B1E5A95}">
      <dgm:prSet phldrT="[Text]"/>
      <dgm:spPr/>
      <dgm:t>
        <a:bodyPr/>
        <a:lstStyle/>
        <a:p>
          <a:r>
            <a:rPr lang="en-US" dirty="0"/>
            <a:t>The Customer</a:t>
          </a:r>
        </a:p>
      </dgm:t>
    </dgm:pt>
    <dgm:pt modelId="{AFE03F41-0474-4200-9816-3737154831FF}" type="sibTrans" cxnId="{BCD3A061-A3EC-48CE-81AE-9A73B83FCA89}">
      <dgm:prSet/>
      <dgm:spPr/>
      <dgm:t>
        <a:bodyPr/>
        <a:lstStyle/>
        <a:p>
          <a:endParaRPr lang="en-US"/>
        </a:p>
      </dgm:t>
    </dgm:pt>
    <dgm:pt modelId="{4069A857-8835-4C15-BEFF-559B4DA17BD8}" type="parTrans" cxnId="{BCD3A061-A3EC-48CE-81AE-9A73B83FCA89}">
      <dgm:prSet/>
      <dgm:spPr/>
      <dgm:t>
        <a:bodyPr/>
        <a:lstStyle/>
        <a:p>
          <a:endParaRPr lang="en-US"/>
        </a:p>
      </dgm:t>
    </dgm:pt>
    <dgm:pt modelId="{C22233FD-D645-4A64-9D5F-7FFF68CD7F79}" type="pres">
      <dgm:prSet presAssocID="{EE0BE06B-FB2A-4016-B18C-BEB6D4C2EC7F}" presName="Name0" presStyleCnt="0">
        <dgm:presLayoutVars>
          <dgm:chMax val="1"/>
          <dgm:dir/>
          <dgm:animLvl val="ctr"/>
          <dgm:resizeHandles val="exact"/>
        </dgm:presLayoutVars>
      </dgm:prSet>
      <dgm:spPr/>
    </dgm:pt>
    <dgm:pt modelId="{226FB656-4D3B-45B8-9037-70ED741CE022}" type="pres">
      <dgm:prSet presAssocID="{02AEBDD4-ACD6-475A-B4BC-7C1F4B1E5A95}" presName="centerShape" presStyleLbl="node0" presStyleIdx="0" presStyleCnt="1" custScaleX="37434" custScaleY="37595" custLinFactNeighborX="0" custLinFactNeighborY="1964"/>
      <dgm:spPr/>
    </dgm:pt>
    <dgm:pt modelId="{8C92DD50-1995-4DE4-B6E6-F94F461F331A}" type="pres">
      <dgm:prSet presAssocID="{4AA9C24C-1EEE-4C05-ABCE-16E9329A39AD}" presName="node" presStyleLbl="node1" presStyleIdx="0" presStyleCnt="5" custScaleX="70006" custScaleY="57995">
        <dgm:presLayoutVars>
          <dgm:bulletEnabled val="1"/>
        </dgm:presLayoutVars>
      </dgm:prSet>
      <dgm:spPr/>
    </dgm:pt>
    <dgm:pt modelId="{ED0B14E8-E210-4054-942A-446DCB09C736}" type="pres">
      <dgm:prSet presAssocID="{4AA9C24C-1EEE-4C05-ABCE-16E9329A39AD}" presName="dummy" presStyleCnt="0"/>
      <dgm:spPr/>
    </dgm:pt>
    <dgm:pt modelId="{5D61041B-90AD-4232-BEDF-AD5110D81711}" type="pres">
      <dgm:prSet presAssocID="{7CDACFAE-79FF-43A2-B0E6-86B0B4069190}" presName="sibTrans" presStyleLbl="sibTrans2D1" presStyleIdx="0" presStyleCnt="5"/>
      <dgm:spPr/>
    </dgm:pt>
    <dgm:pt modelId="{F3338A2F-1D15-455D-B64F-E546C6168585}" type="pres">
      <dgm:prSet presAssocID="{72816365-1AFA-4428-A701-FB72C9A54C2A}" presName="node" presStyleLbl="node1" presStyleIdx="1" presStyleCnt="5" custScaleX="61597" custScaleY="54856">
        <dgm:presLayoutVars>
          <dgm:bulletEnabled val="1"/>
        </dgm:presLayoutVars>
      </dgm:prSet>
      <dgm:spPr/>
    </dgm:pt>
    <dgm:pt modelId="{CE3F9908-8BF7-40AF-BD97-0C5908085774}" type="pres">
      <dgm:prSet presAssocID="{72816365-1AFA-4428-A701-FB72C9A54C2A}" presName="dummy" presStyleCnt="0"/>
      <dgm:spPr/>
    </dgm:pt>
    <dgm:pt modelId="{8BC1F99E-1B1D-48DC-AD54-2207B406D28E}" type="pres">
      <dgm:prSet presAssocID="{D0E04CC3-9BDE-4245-BC1C-1C9A847FF666}" presName="sibTrans" presStyleLbl="sibTrans2D1" presStyleIdx="1" presStyleCnt="5"/>
      <dgm:spPr/>
    </dgm:pt>
    <dgm:pt modelId="{D7B37F96-DDB1-4947-B18E-00700719CDB6}" type="pres">
      <dgm:prSet presAssocID="{485FFCC2-BF3D-4E56-9C27-4742B9FA0330}" presName="node" presStyleLbl="node1" presStyleIdx="2" presStyleCnt="5" custScaleX="60329" custScaleY="57668">
        <dgm:presLayoutVars>
          <dgm:bulletEnabled val="1"/>
        </dgm:presLayoutVars>
      </dgm:prSet>
      <dgm:spPr/>
    </dgm:pt>
    <dgm:pt modelId="{17ACCB59-2FC4-4652-989A-9959640C763B}" type="pres">
      <dgm:prSet presAssocID="{485FFCC2-BF3D-4E56-9C27-4742B9FA0330}" presName="dummy" presStyleCnt="0"/>
      <dgm:spPr/>
    </dgm:pt>
    <dgm:pt modelId="{C24D3842-4A8A-4F2E-B4B6-ED413549D724}" type="pres">
      <dgm:prSet presAssocID="{7E2A436C-CA04-4E89-B726-3ABDA84788B6}" presName="sibTrans" presStyleLbl="sibTrans2D1" presStyleIdx="2" presStyleCnt="5"/>
      <dgm:spPr/>
    </dgm:pt>
    <dgm:pt modelId="{8F09FCEF-B4C9-43B2-A12B-F7878116969D}" type="pres">
      <dgm:prSet presAssocID="{A59ED033-7E29-4809-976C-39F247EB9ED2}" presName="node" presStyleLbl="node1" presStyleIdx="3" presStyleCnt="5" custScaleX="58862" custScaleY="53017">
        <dgm:presLayoutVars>
          <dgm:bulletEnabled val="1"/>
        </dgm:presLayoutVars>
      </dgm:prSet>
      <dgm:spPr/>
    </dgm:pt>
    <dgm:pt modelId="{3EFA90A5-187D-45EA-B9CE-C3308324FE51}" type="pres">
      <dgm:prSet presAssocID="{A59ED033-7E29-4809-976C-39F247EB9ED2}" presName="dummy" presStyleCnt="0"/>
      <dgm:spPr/>
    </dgm:pt>
    <dgm:pt modelId="{9CC5CB36-F9E5-439A-A429-5E3100A33CF5}" type="pres">
      <dgm:prSet presAssocID="{75E18D87-7E3D-4EC7-9A39-63733A599795}" presName="sibTrans" presStyleLbl="sibTrans2D1" presStyleIdx="3" presStyleCnt="5"/>
      <dgm:spPr/>
    </dgm:pt>
    <dgm:pt modelId="{FD6CA053-3D40-4252-A39B-3537869CE5C6}" type="pres">
      <dgm:prSet presAssocID="{EEF5B1B0-6E8C-4E4B-9032-EAFDB053A68A}" presName="node" presStyleLbl="node1" presStyleIdx="4" presStyleCnt="5" custScaleX="73573" custScaleY="66077">
        <dgm:presLayoutVars>
          <dgm:bulletEnabled val="1"/>
        </dgm:presLayoutVars>
      </dgm:prSet>
      <dgm:spPr/>
    </dgm:pt>
    <dgm:pt modelId="{5E3BD6F7-CC05-473B-B8B9-2ED32DFBFF54}" type="pres">
      <dgm:prSet presAssocID="{EEF5B1B0-6E8C-4E4B-9032-EAFDB053A68A}" presName="dummy" presStyleCnt="0"/>
      <dgm:spPr/>
    </dgm:pt>
    <dgm:pt modelId="{9DC51027-19A4-4564-BD34-A326895B0B7E}" type="pres">
      <dgm:prSet presAssocID="{09D65606-4B45-4501-95CC-001E649EDD9C}" presName="sibTrans" presStyleLbl="sibTrans2D1" presStyleIdx="4" presStyleCnt="5"/>
      <dgm:spPr/>
    </dgm:pt>
  </dgm:ptLst>
  <dgm:cxnLst>
    <dgm:cxn modelId="{43569E06-1254-4428-8F93-8D995BDFCB7D}" type="presOf" srcId="{7E2A436C-CA04-4E89-B726-3ABDA84788B6}" destId="{C24D3842-4A8A-4F2E-B4B6-ED413549D724}" srcOrd="0" destOrd="0" presId="urn:microsoft.com/office/officeart/2005/8/layout/radial6"/>
    <dgm:cxn modelId="{C7C2225E-DA19-4C2D-8944-3F18E67273BF}" type="presOf" srcId="{D0E04CC3-9BDE-4245-BC1C-1C9A847FF666}" destId="{8BC1F99E-1B1D-48DC-AD54-2207B406D28E}" srcOrd="0" destOrd="0" presId="urn:microsoft.com/office/officeart/2005/8/layout/radial6"/>
    <dgm:cxn modelId="{BCD3A061-A3EC-48CE-81AE-9A73B83FCA89}" srcId="{EE0BE06B-FB2A-4016-B18C-BEB6D4C2EC7F}" destId="{02AEBDD4-ACD6-475A-B4BC-7C1F4B1E5A95}" srcOrd="0" destOrd="0" parTransId="{4069A857-8835-4C15-BEFF-559B4DA17BD8}" sibTransId="{AFE03F41-0474-4200-9816-3737154831FF}"/>
    <dgm:cxn modelId="{DF3A3547-FB5B-4142-BB81-64B2D537510D}" type="presOf" srcId="{485FFCC2-BF3D-4E56-9C27-4742B9FA0330}" destId="{D7B37F96-DDB1-4947-B18E-00700719CDB6}" srcOrd="0" destOrd="0" presId="urn:microsoft.com/office/officeart/2005/8/layout/radial6"/>
    <dgm:cxn modelId="{01C9CB6D-A405-4BD3-9BC6-599AE657A9A0}" type="presOf" srcId="{A59ED033-7E29-4809-976C-39F247EB9ED2}" destId="{8F09FCEF-B4C9-43B2-A12B-F7878116969D}" srcOrd="0" destOrd="0" presId="urn:microsoft.com/office/officeart/2005/8/layout/radial6"/>
    <dgm:cxn modelId="{9CF61358-F42C-4BE1-9638-8E14695121CC}" type="presOf" srcId="{75E18D87-7E3D-4EC7-9A39-63733A599795}" destId="{9CC5CB36-F9E5-439A-A429-5E3100A33CF5}" srcOrd="0" destOrd="0" presId="urn:microsoft.com/office/officeart/2005/8/layout/radial6"/>
    <dgm:cxn modelId="{573B7382-5523-4CE9-AD4E-EC26DA7E9ED0}" srcId="{02AEBDD4-ACD6-475A-B4BC-7C1F4B1E5A95}" destId="{4AA9C24C-1EEE-4C05-ABCE-16E9329A39AD}" srcOrd="0" destOrd="0" parTransId="{CA1BA4B2-EA5E-4D13-9BCC-5FFB98EED25C}" sibTransId="{7CDACFAE-79FF-43A2-B0E6-86B0B4069190}"/>
    <dgm:cxn modelId="{AAE7488C-A1E8-4CEA-AA8A-6D2F185E7516}" type="presOf" srcId="{EEF5B1B0-6E8C-4E4B-9032-EAFDB053A68A}" destId="{FD6CA053-3D40-4252-A39B-3537869CE5C6}" srcOrd="0" destOrd="0" presId="urn:microsoft.com/office/officeart/2005/8/layout/radial6"/>
    <dgm:cxn modelId="{73547790-11B5-4BBF-8A93-188E0F3F2CBB}" type="presOf" srcId="{4AA9C24C-1EEE-4C05-ABCE-16E9329A39AD}" destId="{8C92DD50-1995-4DE4-B6E6-F94F461F331A}" srcOrd="0" destOrd="0" presId="urn:microsoft.com/office/officeart/2005/8/layout/radial6"/>
    <dgm:cxn modelId="{687CB8B0-81C2-4CF5-AF9A-48EB806C9F16}" type="presOf" srcId="{EE0BE06B-FB2A-4016-B18C-BEB6D4C2EC7F}" destId="{C22233FD-D645-4A64-9D5F-7FFF68CD7F79}" srcOrd="0" destOrd="0" presId="urn:microsoft.com/office/officeart/2005/8/layout/radial6"/>
    <dgm:cxn modelId="{8B50DBC0-67C7-4858-9678-4309ED868CD9}" type="presOf" srcId="{72816365-1AFA-4428-A701-FB72C9A54C2A}" destId="{F3338A2F-1D15-455D-B64F-E546C6168585}" srcOrd="0" destOrd="0" presId="urn:microsoft.com/office/officeart/2005/8/layout/radial6"/>
    <dgm:cxn modelId="{45569CC7-B9F8-4B68-84E2-5112CB32B4AC}" srcId="{02AEBDD4-ACD6-475A-B4BC-7C1F4B1E5A95}" destId="{A59ED033-7E29-4809-976C-39F247EB9ED2}" srcOrd="3" destOrd="0" parTransId="{145F6D4D-5CFA-4316-BB25-8969CFD3F8B7}" sibTransId="{75E18D87-7E3D-4EC7-9A39-63733A599795}"/>
    <dgm:cxn modelId="{70F042D3-DAD6-4E7F-AA25-565DE8DCBAFD}" srcId="{02AEBDD4-ACD6-475A-B4BC-7C1F4B1E5A95}" destId="{485FFCC2-BF3D-4E56-9C27-4742B9FA0330}" srcOrd="2" destOrd="0" parTransId="{1D945FE0-3036-4C42-AB0B-D0B0268994B2}" sibTransId="{7E2A436C-CA04-4E89-B726-3ABDA84788B6}"/>
    <dgm:cxn modelId="{216619DB-4CB6-48D2-BE60-196CB3C30837}" srcId="{02AEBDD4-ACD6-475A-B4BC-7C1F4B1E5A95}" destId="{EEF5B1B0-6E8C-4E4B-9032-EAFDB053A68A}" srcOrd="4" destOrd="0" parTransId="{6A0D6332-36CE-42A4-895B-78F220754931}" sibTransId="{09D65606-4B45-4501-95CC-001E649EDD9C}"/>
    <dgm:cxn modelId="{987F51E0-A7AA-4800-9BB8-12CC25F0074D}" type="presOf" srcId="{02AEBDD4-ACD6-475A-B4BC-7C1F4B1E5A95}" destId="{226FB656-4D3B-45B8-9037-70ED741CE022}" srcOrd="0" destOrd="0" presId="urn:microsoft.com/office/officeart/2005/8/layout/radial6"/>
    <dgm:cxn modelId="{E09741E2-08CC-468E-96E5-630A77C9203F}" type="presOf" srcId="{09D65606-4B45-4501-95CC-001E649EDD9C}" destId="{9DC51027-19A4-4564-BD34-A326895B0B7E}" srcOrd="0" destOrd="0" presId="urn:microsoft.com/office/officeart/2005/8/layout/radial6"/>
    <dgm:cxn modelId="{2F8982E7-A698-437C-8BD0-2E6FDD314195}" srcId="{02AEBDD4-ACD6-475A-B4BC-7C1F4B1E5A95}" destId="{72816365-1AFA-4428-A701-FB72C9A54C2A}" srcOrd="1" destOrd="0" parTransId="{00083549-3F23-4FB9-8911-3C49C394A639}" sibTransId="{D0E04CC3-9BDE-4245-BC1C-1C9A847FF666}"/>
    <dgm:cxn modelId="{8DA292EC-526C-4C06-B323-8AC196EE9505}" type="presOf" srcId="{7CDACFAE-79FF-43A2-B0E6-86B0B4069190}" destId="{5D61041B-90AD-4232-BEDF-AD5110D81711}" srcOrd="0" destOrd="0" presId="urn:microsoft.com/office/officeart/2005/8/layout/radial6"/>
    <dgm:cxn modelId="{5B8B672C-F6A8-40B8-8C17-12CDCA3BD160}" type="presParOf" srcId="{C22233FD-D645-4A64-9D5F-7FFF68CD7F79}" destId="{226FB656-4D3B-45B8-9037-70ED741CE022}" srcOrd="0" destOrd="0" presId="urn:microsoft.com/office/officeart/2005/8/layout/radial6"/>
    <dgm:cxn modelId="{822D0784-986C-4620-8753-8F2EAC326938}" type="presParOf" srcId="{C22233FD-D645-4A64-9D5F-7FFF68CD7F79}" destId="{8C92DD50-1995-4DE4-B6E6-F94F461F331A}" srcOrd="1" destOrd="0" presId="urn:microsoft.com/office/officeart/2005/8/layout/radial6"/>
    <dgm:cxn modelId="{91D8BDB9-D868-49EB-9A85-3F592F0F25D7}" type="presParOf" srcId="{C22233FD-D645-4A64-9D5F-7FFF68CD7F79}" destId="{ED0B14E8-E210-4054-942A-446DCB09C736}" srcOrd="2" destOrd="0" presId="urn:microsoft.com/office/officeart/2005/8/layout/radial6"/>
    <dgm:cxn modelId="{4551CA0B-7B1B-4A3A-A565-316B4A5F04F7}" type="presParOf" srcId="{C22233FD-D645-4A64-9D5F-7FFF68CD7F79}" destId="{5D61041B-90AD-4232-BEDF-AD5110D81711}" srcOrd="3" destOrd="0" presId="urn:microsoft.com/office/officeart/2005/8/layout/radial6"/>
    <dgm:cxn modelId="{5E0E6DFF-D23B-4942-B4E3-202095C3A447}" type="presParOf" srcId="{C22233FD-D645-4A64-9D5F-7FFF68CD7F79}" destId="{F3338A2F-1D15-455D-B64F-E546C6168585}" srcOrd="4" destOrd="0" presId="urn:microsoft.com/office/officeart/2005/8/layout/radial6"/>
    <dgm:cxn modelId="{99E83A83-0791-438D-9A25-B9BF68E605D9}" type="presParOf" srcId="{C22233FD-D645-4A64-9D5F-7FFF68CD7F79}" destId="{CE3F9908-8BF7-40AF-BD97-0C5908085774}" srcOrd="5" destOrd="0" presId="urn:microsoft.com/office/officeart/2005/8/layout/radial6"/>
    <dgm:cxn modelId="{57AE7311-A8EC-47B6-8687-2934F3F9AD41}" type="presParOf" srcId="{C22233FD-D645-4A64-9D5F-7FFF68CD7F79}" destId="{8BC1F99E-1B1D-48DC-AD54-2207B406D28E}" srcOrd="6" destOrd="0" presId="urn:microsoft.com/office/officeart/2005/8/layout/radial6"/>
    <dgm:cxn modelId="{D8098A8D-98A7-4522-B2E0-91B08D310484}" type="presParOf" srcId="{C22233FD-D645-4A64-9D5F-7FFF68CD7F79}" destId="{D7B37F96-DDB1-4947-B18E-00700719CDB6}" srcOrd="7" destOrd="0" presId="urn:microsoft.com/office/officeart/2005/8/layout/radial6"/>
    <dgm:cxn modelId="{E4CAEC73-FEF1-4982-88F7-4D06ED94D6D9}" type="presParOf" srcId="{C22233FD-D645-4A64-9D5F-7FFF68CD7F79}" destId="{17ACCB59-2FC4-4652-989A-9959640C763B}" srcOrd="8" destOrd="0" presId="urn:microsoft.com/office/officeart/2005/8/layout/radial6"/>
    <dgm:cxn modelId="{7B6B0D87-10F9-4E92-AF5E-145A35607003}" type="presParOf" srcId="{C22233FD-D645-4A64-9D5F-7FFF68CD7F79}" destId="{C24D3842-4A8A-4F2E-B4B6-ED413549D724}" srcOrd="9" destOrd="0" presId="urn:microsoft.com/office/officeart/2005/8/layout/radial6"/>
    <dgm:cxn modelId="{76087CF1-3DC5-4FF7-B50A-29018D580149}" type="presParOf" srcId="{C22233FD-D645-4A64-9D5F-7FFF68CD7F79}" destId="{8F09FCEF-B4C9-43B2-A12B-F7878116969D}" srcOrd="10" destOrd="0" presId="urn:microsoft.com/office/officeart/2005/8/layout/radial6"/>
    <dgm:cxn modelId="{F7D57766-C473-49EA-8F59-A58E20398A90}" type="presParOf" srcId="{C22233FD-D645-4A64-9D5F-7FFF68CD7F79}" destId="{3EFA90A5-187D-45EA-B9CE-C3308324FE51}" srcOrd="11" destOrd="0" presId="urn:microsoft.com/office/officeart/2005/8/layout/radial6"/>
    <dgm:cxn modelId="{6207B5EC-E6B7-47D0-8FD9-215264117CD6}" type="presParOf" srcId="{C22233FD-D645-4A64-9D5F-7FFF68CD7F79}" destId="{9CC5CB36-F9E5-439A-A429-5E3100A33CF5}" srcOrd="12" destOrd="0" presId="urn:microsoft.com/office/officeart/2005/8/layout/radial6"/>
    <dgm:cxn modelId="{8347A303-2709-486B-88D7-F4CA62DE23C2}" type="presParOf" srcId="{C22233FD-D645-4A64-9D5F-7FFF68CD7F79}" destId="{FD6CA053-3D40-4252-A39B-3537869CE5C6}" srcOrd="13" destOrd="0" presId="urn:microsoft.com/office/officeart/2005/8/layout/radial6"/>
    <dgm:cxn modelId="{7157B6F6-5304-476F-84FE-9883E84666B7}" type="presParOf" srcId="{C22233FD-D645-4A64-9D5F-7FFF68CD7F79}" destId="{5E3BD6F7-CC05-473B-B8B9-2ED32DFBFF54}" srcOrd="14" destOrd="0" presId="urn:microsoft.com/office/officeart/2005/8/layout/radial6"/>
    <dgm:cxn modelId="{ACE0DDA2-AE22-49F9-B180-D30B5837A51E}" type="presParOf" srcId="{C22233FD-D645-4A64-9D5F-7FFF68CD7F79}" destId="{9DC51027-19A4-4564-BD34-A326895B0B7E}" srcOrd="15" destOrd="0" presId="urn:microsoft.com/office/officeart/2005/8/layout/radial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51027-19A4-4564-BD34-A326895B0B7E}">
      <dsp:nvSpPr>
        <dsp:cNvPr id="0" name=""/>
        <dsp:cNvSpPr/>
      </dsp:nvSpPr>
      <dsp:spPr>
        <a:xfrm>
          <a:off x="296344" y="305104"/>
          <a:ext cx="2036108" cy="2036108"/>
        </a:xfrm>
        <a:prstGeom prst="blockArc">
          <a:avLst>
            <a:gd name="adj1" fmla="val 11880000"/>
            <a:gd name="adj2" fmla="val 16200000"/>
            <a:gd name="adj3" fmla="val 463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CC5CB36-F9E5-439A-A429-5E3100A33CF5}">
      <dsp:nvSpPr>
        <dsp:cNvPr id="0" name=""/>
        <dsp:cNvSpPr/>
      </dsp:nvSpPr>
      <dsp:spPr>
        <a:xfrm>
          <a:off x="296344" y="305104"/>
          <a:ext cx="2036108" cy="2036108"/>
        </a:xfrm>
        <a:prstGeom prst="blockArc">
          <a:avLst>
            <a:gd name="adj1" fmla="val 7560000"/>
            <a:gd name="adj2" fmla="val 11880000"/>
            <a:gd name="adj3" fmla="val 463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24D3842-4A8A-4F2E-B4B6-ED413549D724}">
      <dsp:nvSpPr>
        <dsp:cNvPr id="0" name=""/>
        <dsp:cNvSpPr/>
      </dsp:nvSpPr>
      <dsp:spPr>
        <a:xfrm>
          <a:off x="296344" y="305104"/>
          <a:ext cx="2036108" cy="2036108"/>
        </a:xfrm>
        <a:prstGeom prst="blockArc">
          <a:avLst>
            <a:gd name="adj1" fmla="val 3240000"/>
            <a:gd name="adj2" fmla="val 7560000"/>
            <a:gd name="adj3" fmla="val 463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BC1F99E-1B1D-48DC-AD54-2207B406D28E}">
      <dsp:nvSpPr>
        <dsp:cNvPr id="0" name=""/>
        <dsp:cNvSpPr/>
      </dsp:nvSpPr>
      <dsp:spPr>
        <a:xfrm>
          <a:off x="296344" y="305104"/>
          <a:ext cx="2036108" cy="2036108"/>
        </a:xfrm>
        <a:prstGeom prst="blockArc">
          <a:avLst>
            <a:gd name="adj1" fmla="val 20520000"/>
            <a:gd name="adj2" fmla="val 3240000"/>
            <a:gd name="adj3" fmla="val 463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D61041B-90AD-4232-BEDF-AD5110D81711}">
      <dsp:nvSpPr>
        <dsp:cNvPr id="0" name=""/>
        <dsp:cNvSpPr/>
      </dsp:nvSpPr>
      <dsp:spPr>
        <a:xfrm>
          <a:off x="296344" y="305104"/>
          <a:ext cx="2036108" cy="2036108"/>
        </a:xfrm>
        <a:prstGeom prst="blockArc">
          <a:avLst>
            <a:gd name="adj1" fmla="val 16200000"/>
            <a:gd name="adj2" fmla="val 20520000"/>
            <a:gd name="adj3" fmla="val 463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26FB656-4D3B-45B8-9037-70ED741CE022}">
      <dsp:nvSpPr>
        <dsp:cNvPr id="0" name=""/>
        <dsp:cNvSpPr/>
      </dsp:nvSpPr>
      <dsp:spPr>
        <a:xfrm>
          <a:off x="845887" y="854647"/>
          <a:ext cx="937022" cy="93702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83111" y="991871"/>
        <a:ext cx="662574" cy="662574"/>
      </dsp:txXfrm>
    </dsp:sp>
    <dsp:sp modelId="{8C92DD50-1995-4DE4-B6E6-F94F461F331A}">
      <dsp:nvSpPr>
        <dsp:cNvPr id="0" name=""/>
        <dsp:cNvSpPr/>
      </dsp:nvSpPr>
      <dsp:spPr>
        <a:xfrm>
          <a:off x="986441" y="759"/>
          <a:ext cx="655915" cy="65591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Renewal</a:t>
          </a:r>
        </a:p>
      </dsp:txBody>
      <dsp:txXfrm>
        <a:off x="1082498" y="96816"/>
        <a:ext cx="463801" cy="463801"/>
      </dsp:txXfrm>
    </dsp:sp>
    <dsp:sp modelId="{F3338A2F-1D15-455D-B64F-E546C6168585}">
      <dsp:nvSpPr>
        <dsp:cNvPr id="0" name=""/>
        <dsp:cNvSpPr/>
      </dsp:nvSpPr>
      <dsp:spPr>
        <a:xfrm>
          <a:off x="1932211" y="687901"/>
          <a:ext cx="655915" cy="65591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Business Insight</a:t>
          </a:r>
        </a:p>
      </dsp:txBody>
      <dsp:txXfrm>
        <a:off x="2028268" y="783958"/>
        <a:ext cx="463801" cy="463801"/>
      </dsp:txXfrm>
    </dsp:sp>
    <dsp:sp modelId="{D7B37F96-DDB1-4947-B18E-00700719CDB6}">
      <dsp:nvSpPr>
        <dsp:cNvPr id="0" name=""/>
        <dsp:cNvSpPr/>
      </dsp:nvSpPr>
      <dsp:spPr>
        <a:xfrm>
          <a:off x="1570959" y="1799721"/>
          <a:ext cx="655915" cy="65591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Risk Management</a:t>
          </a:r>
        </a:p>
      </dsp:txBody>
      <dsp:txXfrm>
        <a:off x="1667016" y="1895778"/>
        <a:ext cx="463801" cy="463801"/>
      </dsp:txXfrm>
    </dsp:sp>
    <dsp:sp modelId="{8F09FCEF-B4C9-43B2-A12B-F7878116969D}">
      <dsp:nvSpPr>
        <dsp:cNvPr id="0" name=""/>
        <dsp:cNvSpPr/>
      </dsp:nvSpPr>
      <dsp:spPr>
        <a:xfrm>
          <a:off x="401923" y="1799721"/>
          <a:ext cx="655915" cy="65591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Advocacy</a:t>
          </a:r>
        </a:p>
      </dsp:txBody>
      <dsp:txXfrm>
        <a:off x="497980" y="1895778"/>
        <a:ext cx="463801" cy="463801"/>
      </dsp:txXfrm>
    </dsp:sp>
    <dsp:sp modelId="{FD6CA053-3D40-4252-A39B-3537869CE5C6}">
      <dsp:nvSpPr>
        <dsp:cNvPr id="0" name=""/>
        <dsp:cNvSpPr/>
      </dsp:nvSpPr>
      <dsp:spPr>
        <a:xfrm>
          <a:off x="40670" y="687901"/>
          <a:ext cx="655915" cy="65591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Upsells</a:t>
          </a:r>
        </a:p>
      </dsp:txBody>
      <dsp:txXfrm>
        <a:off x="136727" y="783958"/>
        <a:ext cx="463801" cy="4638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51027-19A4-4564-BD34-A326895B0B7E}">
      <dsp:nvSpPr>
        <dsp:cNvPr id="0" name=""/>
        <dsp:cNvSpPr/>
      </dsp:nvSpPr>
      <dsp:spPr>
        <a:xfrm>
          <a:off x="1571940" y="596683"/>
          <a:ext cx="3980194" cy="3980194"/>
        </a:xfrm>
        <a:prstGeom prst="blockArc">
          <a:avLst>
            <a:gd name="adj1" fmla="val 11880000"/>
            <a:gd name="adj2" fmla="val 16200000"/>
            <a:gd name="adj3" fmla="val 4643"/>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CC5CB36-F9E5-439A-A429-5E3100A33CF5}">
      <dsp:nvSpPr>
        <dsp:cNvPr id="0" name=""/>
        <dsp:cNvSpPr/>
      </dsp:nvSpPr>
      <dsp:spPr>
        <a:xfrm>
          <a:off x="1571940" y="596683"/>
          <a:ext cx="3980194" cy="3980194"/>
        </a:xfrm>
        <a:prstGeom prst="blockArc">
          <a:avLst>
            <a:gd name="adj1" fmla="val 7560000"/>
            <a:gd name="adj2" fmla="val 11880000"/>
            <a:gd name="adj3" fmla="val 4643"/>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24D3842-4A8A-4F2E-B4B6-ED413549D724}">
      <dsp:nvSpPr>
        <dsp:cNvPr id="0" name=""/>
        <dsp:cNvSpPr/>
      </dsp:nvSpPr>
      <dsp:spPr>
        <a:xfrm>
          <a:off x="1571940" y="596683"/>
          <a:ext cx="3980194" cy="3980194"/>
        </a:xfrm>
        <a:prstGeom prst="blockArc">
          <a:avLst>
            <a:gd name="adj1" fmla="val 3240000"/>
            <a:gd name="adj2" fmla="val 7560000"/>
            <a:gd name="adj3" fmla="val 4643"/>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BC1F99E-1B1D-48DC-AD54-2207B406D28E}">
      <dsp:nvSpPr>
        <dsp:cNvPr id="0" name=""/>
        <dsp:cNvSpPr/>
      </dsp:nvSpPr>
      <dsp:spPr>
        <a:xfrm>
          <a:off x="1571940" y="596683"/>
          <a:ext cx="3980194" cy="3980194"/>
        </a:xfrm>
        <a:prstGeom prst="blockArc">
          <a:avLst>
            <a:gd name="adj1" fmla="val 20520000"/>
            <a:gd name="adj2" fmla="val 3240000"/>
            <a:gd name="adj3" fmla="val 4643"/>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D61041B-90AD-4232-BEDF-AD5110D81711}">
      <dsp:nvSpPr>
        <dsp:cNvPr id="0" name=""/>
        <dsp:cNvSpPr/>
      </dsp:nvSpPr>
      <dsp:spPr>
        <a:xfrm>
          <a:off x="1571940" y="596683"/>
          <a:ext cx="3980194" cy="3980194"/>
        </a:xfrm>
        <a:prstGeom prst="blockArc">
          <a:avLst>
            <a:gd name="adj1" fmla="val 16200000"/>
            <a:gd name="adj2" fmla="val 20520000"/>
            <a:gd name="adj3" fmla="val 4643"/>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26FB656-4D3B-45B8-9037-70ED741CE022}">
      <dsp:nvSpPr>
        <dsp:cNvPr id="0" name=""/>
        <dsp:cNvSpPr/>
      </dsp:nvSpPr>
      <dsp:spPr>
        <a:xfrm>
          <a:off x="3177176" y="2204592"/>
          <a:ext cx="769722" cy="72853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Head of Customer Success</a:t>
          </a:r>
        </a:p>
      </dsp:txBody>
      <dsp:txXfrm>
        <a:off x="3289899" y="2311283"/>
        <a:ext cx="544276" cy="515148"/>
      </dsp:txXfrm>
    </dsp:sp>
    <dsp:sp modelId="{8C92DD50-1995-4DE4-B6E6-F94F461F331A}">
      <dsp:nvSpPr>
        <dsp:cNvPr id="0" name=""/>
        <dsp:cNvSpPr/>
      </dsp:nvSpPr>
      <dsp:spPr>
        <a:xfrm>
          <a:off x="2920418" y="1260"/>
          <a:ext cx="1283237" cy="12832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Implementation Services</a:t>
          </a:r>
        </a:p>
      </dsp:txBody>
      <dsp:txXfrm>
        <a:off x="3108344" y="189186"/>
        <a:ext cx="907385" cy="907385"/>
      </dsp:txXfrm>
    </dsp:sp>
    <dsp:sp modelId="{F3338A2F-1D15-455D-B64F-E546C6168585}">
      <dsp:nvSpPr>
        <dsp:cNvPr id="0" name=""/>
        <dsp:cNvSpPr/>
      </dsp:nvSpPr>
      <dsp:spPr>
        <a:xfrm>
          <a:off x="4769177" y="1344463"/>
          <a:ext cx="1283237" cy="12832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Support</a:t>
          </a:r>
        </a:p>
      </dsp:txBody>
      <dsp:txXfrm>
        <a:off x="4957103" y="1532389"/>
        <a:ext cx="907385" cy="907385"/>
      </dsp:txXfrm>
    </dsp:sp>
    <dsp:sp modelId="{D7B37F96-DDB1-4947-B18E-00700719CDB6}">
      <dsp:nvSpPr>
        <dsp:cNvPr id="0" name=""/>
        <dsp:cNvSpPr/>
      </dsp:nvSpPr>
      <dsp:spPr>
        <a:xfrm>
          <a:off x="4063014" y="3517810"/>
          <a:ext cx="1283237" cy="12832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Training</a:t>
          </a:r>
        </a:p>
      </dsp:txBody>
      <dsp:txXfrm>
        <a:off x="4250940" y="3705736"/>
        <a:ext cx="907385" cy="907385"/>
      </dsp:txXfrm>
    </dsp:sp>
    <dsp:sp modelId="{8F09FCEF-B4C9-43B2-A12B-F7878116969D}">
      <dsp:nvSpPr>
        <dsp:cNvPr id="0" name=""/>
        <dsp:cNvSpPr/>
      </dsp:nvSpPr>
      <dsp:spPr>
        <a:xfrm>
          <a:off x="1777822" y="3517810"/>
          <a:ext cx="1283237" cy="12832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Customer Success</a:t>
          </a:r>
        </a:p>
      </dsp:txBody>
      <dsp:txXfrm>
        <a:off x="1965748" y="3705736"/>
        <a:ext cx="907385" cy="907385"/>
      </dsp:txXfrm>
    </dsp:sp>
    <dsp:sp modelId="{FD6CA053-3D40-4252-A39B-3537869CE5C6}">
      <dsp:nvSpPr>
        <dsp:cNvPr id="0" name=""/>
        <dsp:cNvSpPr/>
      </dsp:nvSpPr>
      <dsp:spPr>
        <a:xfrm>
          <a:off x="1071659" y="1344463"/>
          <a:ext cx="1283237" cy="12832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TAM</a:t>
          </a:r>
        </a:p>
      </dsp:txBody>
      <dsp:txXfrm>
        <a:off x="1259585" y="1532389"/>
        <a:ext cx="907385" cy="907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51027-19A4-4564-BD34-A326895B0B7E}">
      <dsp:nvSpPr>
        <dsp:cNvPr id="0" name=""/>
        <dsp:cNvSpPr/>
      </dsp:nvSpPr>
      <dsp:spPr>
        <a:xfrm>
          <a:off x="3032546" y="713681"/>
          <a:ext cx="6157547" cy="6157547"/>
        </a:xfrm>
        <a:prstGeom prst="blockArc">
          <a:avLst>
            <a:gd name="adj1" fmla="val 11880000"/>
            <a:gd name="adj2" fmla="val 16200000"/>
            <a:gd name="adj3" fmla="val 464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CC5CB36-F9E5-439A-A429-5E3100A33CF5}">
      <dsp:nvSpPr>
        <dsp:cNvPr id="0" name=""/>
        <dsp:cNvSpPr/>
      </dsp:nvSpPr>
      <dsp:spPr>
        <a:xfrm>
          <a:off x="3032546" y="713681"/>
          <a:ext cx="6157547" cy="6157547"/>
        </a:xfrm>
        <a:prstGeom prst="blockArc">
          <a:avLst>
            <a:gd name="adj1" fmla="val 7560000"/>
            <a:gd name="adj2" fmla="val 11880000"/>
            <a:gd name="adj3" fmla="val 464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24D3842-4A8A-4F2E-B4B6-ED413549D724}">
      <dsp:nvSpPr>
        <dsp:cNvPr id="0" name=""/>
        <dsp:cNvSpPr/>
      </dsp:nvSpPr>
      <dsp:spPr>
        <a:xfrm>
          <a:off x="3032546" y="713681"/>
          <a:ext cx="6157547" cy="6157547"/>
        </a:xfrm>
        <a:prstGeom prst="blockArc">
          <a:avLst>
            <a:gd name="adj1" fmla="val 3240000"/>
            <a:gd name="adj2" fmla="val 7560000"/>
            <a:gd name="adj3" fmla="val 464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BC1F99E-1B1D-48DC-AD54-2207B406D28E}">
      <dsp:nvSpPr>
        <dsp:cNvPr id="0" name=""/>
        <dsp:cNvSpPr/>
      </dsp:nvSpPr>
      <dsp:spPr>
        <a:xfrm>
          <a:off x="3032546" y="713681"/>
          <a:ext cx="6157547" cy="6157547"/>
        </a:xfrm>
        <a:prstGeom prst="blockArc">
          <a:avLst>
            <a:gd name="adj1" fmla="val 20520000"/>
            <a:gd name="adj2" fmla="val 3240000"/>
            <a:gd name="adj3" fmla="val 464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D61041B-90AD-4232-BEDF-AD5110D81711}">
      <dsp:nvSpPr>
        <dsp:cNvPr id="0" name=""/>
        <dsp:cNvSpPr/>
      </dsp:nvSpPr>
      <dsp:spPr>
        <a:xfrm>
          <a:off x="3032546" y="713681"/>
          <a:ext cx="6157547" cy="6157547"/>
        </a:xfrm>
        <a:prstGeom prst="blockArc">
          <a:avLst>
            <a:gd name="adj1" fmla="val 16200000"/>
            <a:gd name="adj2" fmla="val 20520000"/>
            <a:gd name="adj3" fmla="val 4644"/>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26FB656-4D3B-45B8-9037-70ED741CE022}">
      <dsp:nvSpPr>
        <dsp:cNvPr id="0" name=""/>
        <dsp:cNvSpPr/>
      </dsp:nvSpPr>
      <dsp:spPr>
        <a:xfrm>
          <a:off x="5580353" y="3377332"/>
          <a:ext cx="1061932" cy="1066499"/>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The Customer</a:t>
          </a:r>
        </a:p>
      </dsp:txBody>
      <dsp:txXfrm>
        <a:off x="5735869" y="3533517"/>
        <a:ext cx="750900" cy="754129"/>
      </dsp:txXfrm>
    </dsp:sp>
    <dsp:sp modelId="{8C92DD50-1995-4DE4-B6E6-F94F461F331A}">
      <dsp:nvSpPr>
        <dsp:cNvPr id="0" name=""/>
        <dsp:cNvSpPr/>
      </dsp:nvSpPr>
      <dsp:spPr>
        <a:xfrm>
          <a:off x="5416241" y="209346"/>
          <a:ext cx="1390157" cy="115164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Development</a:t>
          </a:r>
        </a:p>
      </dsp:txBody>
      <dsp:txXfrm>
        <a:off x="5619825" y="378001"/>
        <a:ext cx="982989" cy="814336"/>
      </dsp:txXfrm>
    </dsp:sp>
    <dsp:sp modelId="{F3338A2F-1D15-455D-B64F-E546C6168585}">
      <dsp:nvSpPr>
        <dsp:cNvPr id="0" name=""/>
        <dsp:cNvSpPr/>
      </dsp:nvSpPr>
      <dsp:spPr>
        <a:xfrm>
          <a:off x="8359832" y="2318496"/>
          <a:ext cx="1223173" cy="1089313"/>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Sales</a:t>
          </a:r>
        </a:p>
      </dsp:txBody>
      <dsp:txXfrm>
        <a:off x="8538962" y="2478022"/>
        <a:ext cx="864913" cy="770261"/>
      </dsp:txXfrm>
    </dsp:sp>
    <dsp:sp modelId="{D7B37F96-DDB1-4947-B18E-00700719CDB6}">
      <dsp:nvSpPr>
        <dsp:cNvPr id="0" name=""/>
        <dsp:cNvSpPr/>
      </dsp:nvSpPr>
      <dsp:spPr>
        <a:xfrm>
          <a:off x="7279961" y="5652824"/>
          <a:ext cx="1197994" cy="114515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The Board</a:t>
          </a:r>
        </a:p>
      </dsp:txBody>
      <dsp:txXfrm>
        <a:off x="7455403" y="5820528"/>
        <a:ext cx="847110" cy="809744"/>
      </dsp:txXfrm>
    </dsp:sp>
    <dsp:sp modelId="{8F09FCEF-B4C9-43B2-A12B-F7878116969D}">
      <dsp:nvSpPr>
        <dsp:cNvPr id="0" name=""/>
        <dsp:cNvSpPr/>
      </dsp:nvSpPr>
      <dsp:spPr>
        <a:xfrm>
          <a:off x="3759249" y="5699003"/>
          <a:ext cx="1168863" cy="1052794"/>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Recruitment</a:t>
          </a:r>
        </a:p>
      </dsp:txBody>
      <dsp:txXfrm>
        <a:off x="3930425" y="5853181"/>
        <a:ext cx="826511" cy="744438"/>
      </dsp:txXfrm>
    </dsp:sp>
    <dsp:sp modelId="{FD6CA053-3D40-4252-A39B-3537869CE5C6}">
      <dsp:nvSpPr>
        <dsp:cNvPr id="0" name=""/>
        <dsp:cNvSpPr/>
      </dsp:nvSpPr>
      <dsp:spPr>
        <a:xfrm>
          <a:off x="2520726" y="2207085"/>
          <a:ext cx="1460989" cy="131213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QA</a:t>
          </a:r>
        </a:p>
      </dsp:txBody>
      <dsp:txXfrm>
        <a:off x="2734683" y="2399243"/>
        <a:ext cx="1033075" cy="92782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58143-7983-428D-9393-A04AAFC2B4AE}" type="datetimeFigureOut">
              <a:rPr lang="en-GB" smtClean="0"/>
              <a:t>21/11/2017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5C320-B9F8-4EB9-A726-53F3DBA2F2F9}" type="slidenum">
              <a:rPr lang="en-GB" smtClean="0"/>
              <a:t>‹#›</a:t>
            </a:fld>
            <a:endParaRPr lang="en-GB"/>
          </a:p>
        </p:txBody>
      </p:sp>
    </p:spTree>
    <p:extLst>
      <p:ext uri="{BB962C8B-B14F-4D97-AF65-F5344CB8AC3E}">
        <p14:creationId xmlns:p14="http://schemas.microsoft.com/office/powerpoint/2010/main" val="108726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different areas of the ripple diagram. </a:t>
            </a:r>
          </a:p>
          <a:p>
            <a:endParaRPr lang="en-GB" dirty="0"/>
          </a:p>
          <a:p>
            <a:r>
              <a:rPr lang="en-GB" dirty="0"/>
              <a:t>Discuss how Customer Success ripples out to affect almost every team, every department, the entire company. </a:t>
            </a:r>
          </a:p>
          <a:p>
            <a:endParaRPr lang="en-GB" dirty="0"/>
          </a:p>
          <a:p>
            <a:r>
              <a:rPr lang="en-GB" dirty="0"/>
              <a:t>Things to mention specifically:</a:t>
            </a:r>
          </a:p>
          <a:p>
            <a:r>
              <a:rPr lang="en-GB" dirty="0"/>
              <a:t>Customer Success as a corporate objective. Allows Customer Success Leader opportunity to share accountability with other departmental heads. </a:t>
            </a:r>
          </a:p>
          <a:p>
            <a:r>
              <a:rPr lang="en-GB" dirty="0"/>
              <a:t>Meet to discuss: 1) what are you doing to contribute towards customer success? 2) Ask what the customer success team can do to help them. </a:t>
            </a:r>
          </a:p>
          <a:p>
            <a:r>
              <a:rPr lang="en-GB" dirty="0"/>
              <a:t>Give example of Avecto QA, the newsletter. And also the training course for the support team.</a:t>
            </a:r>
          </a:p>
        </p:txBody>
      </p:sp>
      <p:sp>
        <p:nvSpPr>
          <p:cNvPr id="4" name="Slide Number Placeholder 3"/>
          <p:cNvSpPr>
            <a:spLocks noGrp="1"/>
          </p:cNvSpPr>
          <p:nvPr>
            <p:ph type="sldNum" sz="quarter" idx="10"/>
          </p:nvPr>
        </p:nvSpPr>
        <p:spPr/>
        <p:txBody>
          <a:bodyPr/>
          <a:lstStyle/>
          <a:p>
            <a:fld id="{BDC5C320-B9F8-4EB9-A726-53F3DBA2F2F9}" type="slidenum">
              <a:rPr lang="en-GB" smtClean="0"/>
              <a:t>3</a:t>
            </a:fld>
            <a:endParaRPr lang="en-GB"/>
          </a:p>
        </p:txBody>
      </p:sp>
    </p:spTree>
    <p:extLst>
      <p:ext uri="{BB962C8B-B14F-4D97-AF65-F5344CB8AC3E}">
        <p14:creationId xmlns:p14="http://schemas.microsoft.com/office/powerpoint/2010/main" val="1587423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your customer base grows, and the systems used by various teams get more complicated, with not everyone having licences to other team’s </a:t>
            </a:r>
            <a:r>
              <a:rPr lang="en-GB" dirty="0" err="1"/>
              <a:t>softwares</a:t>
            </a:r>
            <a:r>
              <a:rPr lang="en-GB" dirty="0"/>
              <a:t> it can mean a breakdown in communication. </a:t>
            </a:r>
          </a:p>
          <a:p>
            <a:endParaRPr lang="en-GB" dirty="0"/>
          </a:p>
          <a:p>
            <a:r>
              <a:rPr lang="en-GB" dirty="0"/>
              <a:t>At Avecto I have the following meetings to ensure that all bases are covered. Nothing beats communication, and doing it the old fashioned way can allow you to get a birds eye view of problems, and capture things that might otherwise get missed by any system flags you have in place.</a:t>
            </a:r>
          </a:p>
          <a:p>
            <a:endParaRPr lang="en-GB" dirty="0"/>
          </a:p>
          <a:p>
            <a:r>
              <a:rPr lang="en-GB" dirty="0"/>
              <a:t>Talk through the bullets and explain what each thing means.</a:t>
            </a:r>
          </a:p>
          <a:p>
            <a:endParaRPr lang="en-GB" dirty="0"/>
          </a:p>
          <a:p>
            <a:r>
              <a:rPr lang="en-GB" dirty="0"/>
              <a:t>Ideas of areas to discuss –talk through these. </a:t>
            </a:r>
          </a:p>
          <a:p>
            <a:endParaRPr lang="en-GB" dirty="0"/>
          </a:p>
        </p:txBody>
      </p:sp>
      <p:sp>
        <p:nvSpPr>
          <p:cNvPr id="4" name="Slide Number Placeholder 3"/>
          <p:cNvSpPr>
            <a:spLocks noGrp="1"/>
          </p:cNvSpPr>
          <p:nvPr>
            <p:ph type="sldNum" sz="quarter" idx="10"/>
          </p:nvPr>
        </p:nvSpPr>
        <p:spPr/>
        <p:txBody>
          <a:bodyPr/>
          <a:lstStyle/>
          <a:p>
            <a:fld id="{BDC5C320-B9F8-4EB9-A726-53F3DBA2F2F9}" type="slidenum">
              <a:rPr lang="en-GB" smtClean="0"/>
              <a:t>4</a:t>
            </a:fld>
            <a:endParaRPr lang="en-GB"/>
          </a:p>
        </p:txBody>
      </p:sp>
    </p:spTree>
    <p:extLst>
      <p:ext uri="{BB962C8B-B14F-4D97-AF65-F5344CB8AC3E}">
        <p14:creationId xmlns:p14="http://schemas.microsoft.com/office/powerpoint/2010/main" val="97890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 good idea to understand what journey your customers go on with your company. From the original prospective purchase cycles, through to onboarding, implementation, training, support and renewal.</a:t>
            </a:r>
          </a:p>
          <a:p>
            <a:endParaRPr lang="en-GB" dirty="0"/>
          </a:p>
          <a:p>
            <a:r>
              <a:rPr lang="en-GB" dirty="0"/>
              <a:t>Firstly, if you don’t know what it is, you can bet on the customer not receiving a very cohesive experience.</a:t>
            </a:r>
          </a:p>
          <a:p>
            <a:endParaRPr lang="en-GB" dirty="0"/>
          </a:p>
          <a:p>
            <a:r>
              <a:rPr lang="en-GB" dirty="0"/>
              <a:t>Once you’ve mapped the key stages, it is a good idea to note down who is responsible, accountable, consulted and informed. This ensures that everybody knows when they have majority ownership of a customer at any given stage of the journey. I say majority as the customer is owned by everybody at all times, but some stages clearly fall majorly to one area or another. </a:t>
            </a:r>
            <a:r>
              <a:rPr lang="en-GB" dirty="0" err="1"/>
              <a:t>Eg</a:t>
            </a:r>
            <a:r>
              <a:rPr lang="en-GB" dirty="0"/>
              <a:t> if a customer is actively implementing, it will be the implementation services leader.</a:t>
            </a:r>
          </a:p>
          <a:p>
            <a:endParaRPr lang="en-GB" dirty="0"/>
          </a:p>
          <a:p>
            <a:r>
              <a:rPr lang="en-GB" dirty="0"/>
              <a:t>Lastly I’d recommend identifying key milestones or gates your customer goes through along their journey. These can provide communication points, or even automated notifications to the appropriate people. This also is useful for </a:t>
            </a:r>
            <a:r>
              <a:rPr lang="en-GB" dirty="0" err="1"/>
              <a:t>forwarnings</a:t>
            </a:r>
            <a:r>
              <a:rPr lang="en-GB" dirty="0"/>
              <a:t>, </a:t>
            </a:r>
            <a:r>
              <a:rPr lang="en-GB" dirty="0" err="1"/>
              <a:t>eg</a:t>
            </a:r>
            <a:r>
              <a:rPr lang="en-GB" dirty="0"/>
              <a:t>: X account with an open support ticket has a renewal within the next 3 months…. </a:t>
            </a:r>
          </a:p>
          <a:p>
            <a:endParaRPr lang="en-GB" dirty="0"/>
          </a:p>
          <a:p>
            <a:endParaRPr lang="en-GB" dirty="0"/>
          </a:p>
        </p:txBody>
      </p:sp>
      <p:sp>
        <p:nvSpPr>
          <p:cNvPr id="4" name="Slide Number Placeholder 3"/>
          <p:cNvSpPr>
            <a:spLocks noGrp="1"/>
          </p:cNvSpPr>
          <p:nvPr>
            <p:ph type="sldNum" sz="quarter" idx="10"/>
          </p:nvPr>
        </p:nvSpPr>
        <p:spPr/>
        <p:txBody>
          <a:bodyPr/>
          <a:lstStyle/>
          <a:p>
            <a:fld id="{BDC5C320-B9F8-4EB9-A726-53F3DBA2F2F9}" type="slidenum">
              <a:rPr lang="en-GB" smtClean="0"/>
              <a:t>5</a:t>
            </a:fld>
            <a:endParaRPr lang="en-GB"/>
          </a:p>
        </p:txBody>
      </p:sp>
    </p:spTree>
    <p:extLst>
      <p:ext uri="{BB962C8B-B14F-4D97-AF65-F5344CB8AC3E}">
        <p14:creationId xmlns:p14="http://schemas.microsoft.com/office/powerpoint/2010/main" val="2147714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7031" y="142777"/>
            <a:ext cx="10199470" cy="416855"/>
          </a:xfrm>
        </p:spPr>
        <p:txBody>
          <a:bodyPr/>
          <a:lstStyle>
            <a:lvl1pPr algn="l">
              <a:defRPr baseline="0"/>
            </a:lvl1pPr>
          </a:lstStyle>
          <a:p>
            <a:r>
              <a:rPr lang="en-US" dirty="0"/>
              <a:t>CLICK TO EDIT MASTER TITLE STYLE</a:t>
            </a:r>
          </a:p>
        </p:txBody>
      </p:sp>
      <p:sp>
        <p:nvSpPr>
          <p:cNvPr id="3" name="Subtitle 2"/>
          <p:cNvSpPr>
            <a:spLocks noGrp="1"/>
          </p:cNvSpPr>
          <p:nvPr>
            <p:ph type="subTitle" idx="1"/>
          </p:nvPr>
        </p:nvSpPr>
        <p:spPr>
          <a:xfrm>
            <a:off x="1828325" y="833790"/>
            <a:ext cx="8532178" cy="681591"/>
          </a:xfrm>
        </p:spPr>
        <p:txBody>
          <a:bodyPr/>
          <a:lstStyle>
            <a:lvl1pPr marL="0" indent="0" algn="ctr">
              <a:buNone/>
              <a:defRPr>
                <a:solidFill>
                  <a:schemeClr val="tx1"/>
                </a:solidFill>
              </a:defRPr>
            </a:lvl1pPr>
            <a:lvl2pPr marL="546996" indent="0" algn="ctr">
              <a:buNone/>
              <a:defRPr>
                <a:solidFill>
                  <a:schemeClr val="tx1">
                    <a:tint val="75000"/>
                  </a:schemeClr>
                </a:solidFill>
              </a:defRPr>
            </a:lvl2pPr>
            <a:lvl3pPr marL="1093992" indent="0" algn="ctr">
              <a:buNone/>
              <a:defRPr>
                <a:solidFill>
                  <a:schemeClr val="tx1">
                    <a:tint val="75000"/>
                  </a:schemeClr>
                </a:solidFill>
              </a:defRPr>
            </a:lvl3pPr>
            <a:lvl4pPr marL="1640988" indent="0" algn="ctr">
              <a:buNone/>
              <a:defRPr>
                <a:solidFill>
                  <a:schemeClr val="tx1">
                    <a:tint val="75000"/>
                  </a:schemeClr>
                </a:solidFill>
              </a:defRPr>
            </a:lvl4pPr>
            <a:lvl5pPr marL="2187985" indent="0" algn="ctr">
              <a:buNone/>
              <a:defRPr>
                <a:solidFill>
                  <a:schemeClr val="tx1">
                    <a:tint val="75000"/>
                  </a:schemeClr>
                </a:solidFill>
              </a:defRPr>
            </a:lvl5pPr>
            <a:lvl6pPr marL="2734980" indent="0" algn="ctr">
              <a:buNone/>
              <a:defRPr>
                <a:solidFill>
                  <a:schemeClr val="tx1">
                    <a:tint val="75000"/>
                  </a:schemeClr>
                </a:solidFill>
              </a:defRPr>
            </a:lvl6pPr>
            <a:lvl7pPr marL="3281977" indent="0" algn="ctr">
              <a:buNone/>
              <a:defRPr>
                <a:solidFill>
                  <a:schemeClr val="tx1">
                    <a:tint val="75000"/>
                  </a:schemeClr>
                </a:solidFill>
              </a:defRPr>
            </a:lvl7pPr>
            <a:lvl8pPr marL="3828973" indent="0" algn="ctr">
              <a:buNone/>
              <a:defRPr>
                <a:solidFill>
                  <a:schemeClr val="tx1">
                    <a:tint val="75000"/>
                  </a:schemeClr>
                </a:solidFill>
              </a:defRPr>
            </a:lvl8pPr>
            <a:lvl9pPr marL="437596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C80B10C6-542A-144A-8A64-57EAD85D9EEA}" type="slidenum">
              <a:rPr lang="en-US" smtClean="0"/>
              <a:t>‹#›</a:t>
            </a:fld>
            <a:endParaRPr lang="en-US"/>
          </a:p>
        </p:txBody>
      </p:sp>
    </p:spTree>
    <p:extLst>
      <p:ext uri="{BB962C8B-B14F-4D97-AF65-F5344CB8AC3E}">
        <p14:creationId xmlns:p14="http://schemas.microsoft.com/office/powerpoint/2010/main" val="2017544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80B10C6-542A-144A-8A64-57EAD85D9EEA}" type="slidenum">
              <a:rPr lang="en-US" smtClean="0"/>
              <a:t>‹#›</a:t>
            </a:fld>
            <a:endParaRPr lang="en-US"/>
          </a:p>
        </p:txBody>
      </p:sp>
    </p:spTree>
    <p:extLst>
      <p:ext uri="{BB962C8B-B14F-4D97-AF65-F5344CB8AC3E}">
        <p14:creationId xmlns:p14="http://schemas.microsoft.com/office/powerpoint/2010/main" val="309481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960" y="115630"/>
            <a:ext cx="9797018" cy="483051"/>
          </a:xfrm>
        </p:spPr>
        <p:txBody>
          <a:bodyPr/>
          <a:lstStyle>
            <a:lvl1pPr>
              <a:defRPr baseline="0"/>
            </a:lvl1pPr>
          </a:lstStyle>
          <a:p>
            <a:r>
              <a:rPr lang="en-US" dirty="0"/>
              <a:t>CLICK TO EDIT MASTER TITLE STYLE</a:t>
            </a:r>
          </a:p>
        </p:txBody>
      </p:sp>
      <p:sp>
        <p:nvSpPr>
          <p:cNvPr id="3" name="Text Placeholder 2"/>
          <p:cNvSpPr>
            <a:spLocks noGrp="1"/>
          </p:cNvSpPr>
          <p:nvPr>
            <p:ph type="body" idx="1"/>
          </p:nvPr>
        </p:nvSpPr>
        <p:spPr>
          <a:xfrm>
            <a:off x="609441" y="937434"/>
            <a:ext cx="5385514" cy="639764"/>
          </a:xfrm>
        </p:spPr>
        <p:txBody>
          <a:bodyPr anchor="b">
            <a:normAutofit/>
          </a:bodyPr>
          <a:lstStyle>
            <a:lvl1pPr marL="0" indent="0">
              <a:buNone/>
              <a:defRPr sz="2000" b="1"/>
            </a:lvl1pPr>
            <a:lvl2pPr marL="546996" indent="0">
              <a:buNone/>
              <a:defRPr sz="2500" b="1"/>
            </a:lvl2pPr>
            <a:lvl3pPr marL="1093992" indent="0">
              <a:buNone/>
              <a:defRPr sz="2100" b="1"/>
            </a:lvl3pPr>
            <a:lvl4pPr marL="1640988" indent="0">
              <a:buNone/>
              <a:defRPr sz="2000" b="1"/>
            </a:lvl4pPr>
            <a:lvl5pPr marL="2187985" indent="0">
              <a:buNone/>
              <a:defRPr sz="2000" b="1"/>
            </a:lvl5pPr>
            <a:lvl6pPr marL="2734980" indent="0">
              <a:buNone/>
              <a:defRPr sz="2000" b="1"/>
            </a:lvl6pPr>
            <a:lvl7pPr marL="3281977" indent="0">
              <a:buNone/>
              <a:defRPr sz="2000" b="1"/>
            </a:lvl7pPr>
            <a:lvl8pPr marL="3828973" indent="0">
              <a:buNone/>
              <a:defRPr sz="2000" b="1"/>
            </a:lvl8pPr>
            <a:lvl9pPr marL="4375968" indent="0">
              <a:buNone/>
              <a:defRPr sz="2000" b="1"/>
            </a:lvl9pPr>
          </a:lstStyle>
          <a:p>
            <a:pPr lvl="0"/>
            <a:r>
              <a:rPr lang="en-US" dirty="0"/>
              <a:t>Click to edit Master text styles</a:t>
            </a:r>
          </a:p>
        </p:txBody>
      </p:sp>
      <p:sp>
        <p:nvSpPr>
          <p:cNvPr id="4" name="Content Placeholder 3"/>
          <p:cNvSpPr>
            <a:spLocks noGrp="1"/>
          </p:cNvSpPr>
          <p:nvPr>
            <p:ph sz="half" idx="2"/>
          </p:nvPr>
        </p:nvSpPr>
        <p:spPr>
          <a:xfrm>
            <a:off x="609441" y="1577197"/>
            <a:ext cx="5385514" cy="3951289"/>
          </a:xfrm>
        </p:spPr>
        <p:txBody>
          <a:bodyPr/>
          <a:lstStyle>
            <a:lvl1pPr>
              <a:defRPr sz="22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60" y="937434"/>
            <a:ext cx="5387630" cy="639764"/>
          </a:xfrm>
        </p:spPr>
        <p:txBody>
          <a:bodyPr anchor="b">
            <a:normAutofit/>
          </a:bodyPr>
          <a:lstStyle>
            <a:lvl1pPr marL="0" indent="0">
              <a:buNone/>
              <a:defRPr sz="2200" b="1"/>
            </a:lvl1pPr>
            <a:lvl2pPr marL="546996" indent="0">
              <a:buNone/>
              <a:defRPr sz="2500" b="1"/>
            </a:lvl2pPr>
            <a:lvl3pPr marL="1093992" indent="0">
              <a:buNone/>
              <a:defRPr sz="2100" b="1"/>
            </a:lvl3pPr>
            <a:lvl4pPr marL="1640988" indent="0">
              <a:buNone/>
              <a:defRPr sz="2000" b="1"/>
            </a:lvl4pPr>
            <a:lvl5pPr marL="2187985" indent="0">
              <a:buNone/>
              <a:defRPr sz="2000" b="1"/>
            </a:lvl5pPr>
            <a:lvl6pPr marL="2734980" indent="0">
              <a:buNone/>
              <a:defRPr sz="2000" b="1"/>
            </a:lvl6pPr>
            <a:lvl7pPr marL="3281977" indent="0">
              <a:buNone/>
              <a:defRPr sz="2000" b="1"/>
            </a:lvl7pPr>
            <a:lvl8pPr marL="3828973" indent="0">
              <a:buNone/>
              <a:defRPr sz="2000" b="1"/>
            </a:lvl8pPr>
            <a:lvl9pPr marL="4375968" indent="0">
              <a:buNone/>
              <a:defRPr sz="2000" b="1"/>
            </a:lvl9pPr>
          </a:lstStyle>
          <a:p>
            <a:pPr lvl="0"/>
            <a:r>
              <a:rPr lang="en-US" dirty="0"/>
              <a:t>Click to edit Master text styles</a:t>
            </a:r>
          </a:p>
        </p:txBody>
      </p:sp>
      <p:sp>
        <p:nvSpPr>
          <p:cNvPr id="6" name="Content Placeholder 5"/>
          <p:cNvSpPr>
            <a:spLocks noGrp="1"/>
          </p:cNvSpPr>
          <p:nvPr>
            <p:ph sz="quarter" idx="4"/>
          </p:nvPr>
        </p:nvSpPr>
        <p:spPr>
          <a:xfrm>
            <a:off x="6191760" y="1577197"/>
            <a:ext cx="5387630" cy="3951289"/>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C80B10C6-542A-144A-8A64-57EAD85D9EEA}" type="slidenum">
              <a:rPr lang="en-US" smtClean="0"/>
              <a:t>‹#›</a:t>
            </a:fld>
            <a:endParaRPr lang="en-US"/>
          </a:p>
        </p:txBody>
      </p:sp>
    </p:spTree>
    <p:extLst>
      <p:ext uri="{BB962C8B-B14F-4D97-AF65-F5344CB8AC3E}">
        <p14:creationId xmlns:p14="http://schemas.microsoft.com/office/powerpoint/2010/main" val="3083874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4" name="Picture 3" descr="PulseEurope2017_PPT_Intermediate_02_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326256" cy="6927895"/>
          </a:xfrm>
          <a:prstGeom prst="rect">
            <a:avLst/>
          </a:prstGeom>
        </p:spPr>
      </p:pic>
      <p:sp>
        <p:nvSpPr>
          <p:cNvPr id="2" name="Title 1"/>
          <p:cNvSpPr>
            <a:spLocks noGrp="1"/>
          </p:cNvSpPr>
          <p:nvPr>
            <p:ph type="title" hasCustomPrompt="1"/>
          </p:nvPr>
        </p:nvSpPr>
        <p:spPr>
          <a:xfrm>
            <a:off x="4511132" y="2317308"/>
            <a:ext cx="7677139" cy="1672628"/>
          </a:xfrm>
        </p:spPr>
        <p:txBody>
          <a:bodyPr>
            <a:noAutofit/>
          </a:bodyPr>
          <a:lstStyle>
            <a:lvl1pPr>
              <a:defRPr sz="3500" baseline="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C80B10C6-542A-144A-8A64-57EAD85D9EEA}" type="slidenum">
              <a:rPr lang="en-US" smtClean="0"/>
              <a:t>‹#›</a:t>
            </a:fld>
            <a:endParaRPr lang="en-US"/>
          </a:p>
        </p:txBody>
      </p:sp>
      <p:pic>
        <p:nvPicPr>
          <p:cNvPr id="9" name="Picture 8" descr="PE_Gainsight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8598" y="6569075"/>
            <a:ext cx="829151" cy="181530"/>
          </a:xfrm>
          <a:prstGeom prst="rect">
            <a:avLst/>
          </a:prstGeom>
        </p:spPr>
      </p:pic>
      <p:grpSp>
        <p:nvGrpSpPr>
          <p:cNvPr id="10" name="Group 9"/>
          <p:cNvGrpSpPr/>
          <p:nvPr userDrawn="1"/>
        </p:nvGrpSpPr>
        <p:grpSpPr>
          <a:xfrm>
            <a:off x="410702" y="324878"/>
            <a:ext cx="2206077" cy="744416"/>
            <a:chOff x="410702" y="324877"/>
            <a:chExt cx="2337463" cy="788751"/>
          </a:xfrm>
        </p:grpSpPr>
        <p:pic>
          <p:nvPicPr>
            <p:cNvPr id="11" name="Picture 10" descr="PulseEurope2017.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664" y="718795"/>
              <a:ext cx="1184501" cy="394833"/>
            </a:xfrm>
            <a:prstGeom prst="rect">
              <a:avLst/>
            </a:prstGeom>
          </p:spPr>
        </p:pic>
        <p:pic>
          <p:nvPicPr>
            <p:cNvPr id="12" name="Picture 11" descr="PulseEurope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702" y="324877"/>
              <a:ext cx="2337463" cy="503794"/>
            </a:xfrm>
            <a:prstGeom prst="rect">
              <a:avLst/>
            </a:prstGeom>
          </p:spPr>
        </p:pic>
      </p:grpSp>
    </p:spTree>
    <p:extLst>
      <p:ext uri="{BB962C8B-B14F-4D97-AF65-F5344CB8AC3E}">
        <p14:creationId xmlns:p14="http://schemas.microsoft.com/office/powerpoint/2010/main" val="46721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PulseEurope2017_PPT_Intermediate_04_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326256" cy="6927895"/>
          </a:xfrm>
          <a:prstGeom prst="rect">
            <a:avLst/>
          </a:prstGeom>
        </p:spPr>
      </p:pic>
      <p:sp>
        <p:nvSpPr>
          <p:cNvPr id="2" name="Title 1"/>
          <p:cNvSpPr>
            <a:spLocks noGrp="1"/>
          </p:cNvSpPr>
          <p:nvPr>
            <p:ph type="title" hasCustomPrompt="1"/>
          </p:nvPr>
        </p:nvSpPr>
        <p:spPr>
          <a:xfrm>
            <a:off x="4511132" y="2317308"/>
            <a:ext cx="7677139" cy="1672628"/>
          </a:xfrm>
        </p:spPr>
        <p:txBody>
          <a:bodyPr>
            <a:noAutofit/>
          </a:bodyPr>
          <a:lstStyle>
            <a:lvl1pPr>
              <a:defRPr sz="3500" baseline="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C80B10C6-542A-144A-8A64-57EAD85D9EEA}" type="slidenum">
              <a:rPr lang="en-US" smtClean="0"/>
              <a:t>‹#›</a:t>
            </a:fld>
            <a:endParaRPr lang="en-US"/>
          </a:p>
        </p:txBody>
      </p:sp>
      <p:pic>
        <p:nvPicPr>
          <p:cNvPr id="8" name="Picture 7" descr="PE_Gainsight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8598" y="6569075"/>
            <a:ext cx="829151" cy="181530"/>
          </a:xfrm>
          <a:prstGeom prst="rect">
            <a:avLst/>
          </a:prstGeom>
        </p:spPr>
      </p:pic>
      <p:grpSp>
        <p:nvGrpSpPr>
          <p:cNvPr id="9" name="Group 8"/>
          <p:cNvGrpSpPr/>
          <p:nvPr userDrawn="1"/>
        </p:nvGrpSpPr>
        <p:grpSpPr>
          <a:xfrm>
            <a:off x="410702" y="324878"/>
            <a:ext cx="2206077" cy="744416"/>
            <a:chOff x="410702" y="324877"/>
            <a:chExt cx="2337463" cy="788751"/>
          </a:xfrm>
        </p:grpSpPr>
        <p:pic>
          <p:nvPicPr>
            <p:cNvPr id="10" name="Picture 9" descr="PulseEurope2017.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664" y="718795"/>
              <a:ext cx="1184501" cy="394833"/>
            </a:xfrm>
            <a:prstGeom prst="rect">
              <a:avLst/>
            </a:prstGeom>
          </p:spPr>
        </p:pic>
        <p:pic>
          <p:nvPicPr>
            <p:cNvPr id="11" name="Picture 10" descr="PulseEurope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702" y="324877"/>
              <a:ext cx="2337463" cy="503794"/>
            </a:xfrm>
            <a:prstGeom prst="rect">
              <a:avLst/>
            </a:prstGeom>
          </p:spPr>
        </p:pic>
      </p:grpSp>
    </p:spTree>
    <p:extLst>
      <p:ext uri="{BB962C8B-B14F-4D97-AF65-F5344CB8AC3E}">
        <p14:creationId xmlns:p14="http://schemas.microsoft.com/office/powerpoint/2010/main" val="467210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7" name="Picture 6" descr="PulseEurope2017_PPT_Intermediate_07_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326256" cy="6927895"/>
          </a:xfrm>
          <a:prstGeom prst="rect">
            <a:avLst/>
          </a:prstGeom>
        </p:spPr>
      </p:pic>
      <p:sp>
        <p:nvSpPr>
          <p:cNvPr id="2" name="Title 1"/>
          <p:cNvSpPr>
            <a:spLocks noGrp="1"/>
          </p:cNvSpPr>
          <p:nvPr>
            <p:ph type="title" hasCustomPrompt="1"/>
          </p:nvPr>
        </p:nvSpPr>
        <p:spPr>
          <a:xfrm>
            <a:off x="4511132" y="2317308"/>
            <a:ext cx="7677139" cy="1672628"/>
          </a:xfrm>
        </p:spPr>
        <p:txBody>
          <a:bodyPr>
            <a:noAutofit/>
          </a:bodyPr>
          <a:lstStyle>
            <a:lvl1pPr>
              <a:defRPr sz="3500" baseline="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C80B10C6-542A-144A-8A64-57EAD85D9EEA}" type="slidenum">
              <a:rPr lang="en-US" smtClean="0"/>
              <a:t>‹#›</a:t>
            </a:fld>
            <a:endParaRPr lang="en-US"/>
          </a:p>
        </p:txBody>
      </p:sp>
      <p:pic>
        <p:nvPicPr>
          <p:cNvPr id="8" name="Picture 7" descr="PE_Gainsight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8598" y="6569075"/>
            <a:ext cx="829151" cy="181530"/>
          </a:xfrm>
          <a:prstGeom prst="rect">
            <a:avLst/>
          </a:prstGeom>
        </p:spPr>
      </p:pic>
      <p:grpSp>
        <p:nvGrpSpPr>
          <p:cNvPr id="9" name="Group 8"/>
          <p:cNvGrpSpPr/>
          <p:nvPr userDrawn="1"/>
        </p:nvGrpSpPr>
        <p:grpSpPr>
          <a:xfrm>
            <a:off x="410702" y="324878"/>
            <a:ext cx="2206077" cy="744416"/>
            <a:chOff x="410702" y="324877"/>
            <a:chExt cx="2337463" cy="788751"/>
          </a:xfrm>
        </p:grpSpPr>
        <p:pic>
          <p:nvPicPr>
            <p:cNvPr id="10" name="Picture 9" descr="PulseEurope2017.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3664" y="718795"/>
              <a:ext cx="1184501" cy="394833"/>
            </a:xfrm>
            <a:prstGeom prst="rect">
              <a:avLst/>
            </a:prstGeom>
          </p:spPr>
        </p:pic>
        <p:pic>
          <p:nvPicPr>
            <p:cNvPr id="11" name="Picture 10" descr="PulseEurope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702" y="324877"/>
              <a:ext cx="2337463" cy="503794"/>
            </a:xfrm>
            <a:prstGeom prst="rect">
              <a:avLst/>
            </a:prstGeom>
          </p:spPr>
        </p:pic>
      </p:grpSp>
    </p:spTree>
    <p:extLst>
      <p:ext uri="{BB962C8B-B14F-4D97-AF65-F5344CB8AC3E}">
        <p14:creationId xmlns:p14="http://schemas.microsoft.com/office/powerpoint/2010/main" val="467210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C80B10C6-542A-144A-8A64-57EAD85D9EEA}" type="slidenum">
              <a:rPr lang="en-US" smtClean="0"/>
              <a:t>‹#›</a:t>
            </a:fld>
            <a:endParaRPr lang="en-US"/>
          </a:p>
        </p:txBody>
      </p:sp>
    </p:spTree>
    <p:extLst>
      <p:ext uri="{BB962C8B-B14F-4D97-AF65-F5344CB8AC3E}">
        <p14:creationId xmlns:p14="http://schemas.microsoft.com/office/powerpoint/2010/main" val="1458565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791" y="133373"/>
            <a:ext cx="7313295" cy="453176"/>
          </a:xfrm>
        </p:spPr>
        <p:txBody>
          <a:bodyPr anchor="b">
            <a:normAutofit/>
          </a:bodyPr>
          <a:lstStyle>
            <a:lvl1pPr algn="l">
              <a:defRPr sz="2400" b="0" baseline="0"/>
            </a:lvl1pPr>
          </a:lstStyle>
          <a:p>
            <a:r>
              <a:rPr lang="en-US" dirty="0"/>
              <a:t>CLICK TO EDIT MASTER TITLE STYLE</a:t>
            </a:r>
          </a:p>
        </p:txBody>
      </p:sp>
      <p:sp>
        <p:nvSpPr>
          <p:cNvPr id="3" name="Picture Placeholder 2"/>
          <p:cNvSpPr>
            <a:spLocks noGrp="1"/>
          </p:cNvSpPr>
          <p:nvPr>
            <p:ph type="pic" idx="1"/>
          </p:nvPr>
        </p:nvSpPr>
        <p:spPr>
          <a:xfrm>
            <a:off x="7714548" y="772829"/>
            <a:ext cx="3874442" cy="4034394"/>
          </a:xfrm>
        </p:spPr>
        <p:txBody>
          <a:bodyPr/>
          <a:lstStyle>
            <a:lvl1pPr marL="0" indent="0">
              <a:buNone/>
              <a:defRPr sz="3800"/>
            </a:lvl1pPr>
            <a:lvl2pPr marL="546996" indent="0">
              <a:buNone/>
              <a:defRPr sz="3400"/>
            </a:lvl2pPr>
            <a:lvl3pPr marL="1093992" indent="0">
              <a:buNone/>
              <a:defRPr sz="2900"/>
            </a:lvl3pPr>
            <a:lvl4pPr marL="1640988" indent="0">
              <a:buNone/>
              <a:defRPr sz="2500"/>
            </a:lvl4pPr>
            <a:lvl5pPr marL="2187985" indent="0">
              <a:buNone/>
              <a:defRPr sz="2500"/>
            </a:lvl5pPr>
            <a:lvl6pPr marL="2734980" indent="0">
              <a:buNone/>
              <a:defRPr sz="2500"/>
            </a:lvl6pPr>
            <a:lvl7pPr marL="3281977" indent="0">
              <a:buNone/>
              <a:defRPr sz="2500"/>
            </a:lvl7pPr>
            <a:lvl8pPr marL="3828973" indent="0">
              <a:buNone/>
              <a:defRPr sz="2500"/>
            </a:lvl8pPr>
            <a:lvl9pPr marL="4375968" indent="0">
              <a:buNone/>
              <a:defRPr sz="2500"/>
            </a:lvl9pPr>
          </a:lstStyle>
          <a:p>
            <a:endParaRPr lang="en-US"/>
          </a:p>
        </p:txBody>
      </p:sp>
      <p:sp>
        <p:nvSpPr>
          <p:cNvPr id="4" name="Text Placeholder 3"/>
          <p:cNvSpPr>
            <a:spLocks noGrp="1"/>
          </p:cNvSpPr>
          <p:nvPr>
            <p:ph type="body" sz="half" idx="2"/>
          </p:nvPr>
        </p:nvSpPr>
        <p:spPr>
          <a:xfrm>
            <a:off x="480631" y="800256"/>
            <a:ext cx="6829238" cy="867369"/>
          </a:xfrm>
        </p:spPr>
        <p:txBody>
          <a:bodyPr>
            <a:normAutofit/>
          </a:bodyPr>
          <a:lstStyle>
            <a:lvl1pPr marL="0" indent="0">
              <a:buNone/>
              <a:defRPr sz="2000"/>
            </a:lvl1pPr>
            <a:lvl2pPr marL="546996" indent="0">
              <a:buNone/>
              <a:defRPr sz="1400"/>
            </a:lvl2pPr>
            <a:lvl3pPr marL="1093992" indent="0">
              <a:buNone/>
              <a:defRPr sz="1200"/>
            </a:lvl3pPr>
            <a:lvl4pPr marL="1640988" indent="0">
              <a:buNone/>
              <a:defRPr sz="1000"/>
            </a:lvl4pPr>
            <a:lvl5pPr marL="2187985" indent="0">
              <a:buNone/>
              <a:defRPr sz="1000"/>
            </a:lvl5pPr>
            <a:lvl6pPr marL="2734980" indent="0">
              <a:buNone/>
              <a:defRPr sz="1000"/>
            </a:lvl6pPr>
            <a:lvl7pPr marL="3281977" indent="0">
              <a:buNone/>
              <a:defRPr sz="1000"/>
            </a:lvl7pPr>
            <a:lvl8pPr marL="3828973" indent="0">
              <a:buNone/>
              <a:defRPr sz="1000"/>
            </a:lvl8pPr>
            <a:lvl9pPr marL="4375968"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C80B10C6-542A-144A-8A64-57EAD85D9EEA}" type="slidenum">
              <a:rPr lang="en-US" smtClean="0"/>
              <a:t>‹#›</a:t>
            </a:fld>
            <a:endParaRPr lang="en-US"/>
          </a:p>
        </p:txBody>
      </p:sp>
    </p:spTree>
    <p:extLst>
      <p:ext uri="{BB962C8B-B14F-4D97-AF65-F5344CB8AC3E}">
        <p14:creationId xmlns:p14="http://schemas.microsoft.com/office/powerpoint/2010/main" val="3561048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ulseEurope2017_PPT_InsidePage.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263458" cy="6892600"/>
          </a:xfrm>
          <a:prstGeom prst="rect">
            <a:avLst/>
          </a:prstGeom>
        </p:spPr>
      </p:pic>
      <p:sp>
        <p:nvSpPr>
          <p:cNvPr id="2" name="Title Placeholder 1"/>
          <p:cNvSpPr>
            <a:spLocks noGrp="1"/>
          </p:cNvSpPr>
          <p:nvPr>
            <p:ph type="title"/>
          </p:nvPr>
        </p:nvSpPr>
        <p:spPr>
          <a:xfrm>
            <a:off x="587031" y="137533"/>
            <a:ext cx="9695993" cy="439755"/>
          </a:xfrm>
          <a:prstGeom prst="rect">
            <a:avLst/>
          </a:prstGeom>
        </p:spPr>
        <p:txBody>
          <a:bodyPr vert="horz" lIns="109399" tIns="54699" rIns="109399" bIns="54699" rtlCol="0" anchor="ctr">
            <a:normAutofit/>
          </a:bodyPr>
          <a:lstStyle/>
          <a:p>
            <a:r>
              <a:rPr lang="en-US" dirty="0"/>
              <a:t>CLICK TO EDIT MASTER TITLE STYLE</a:t>
            </a:r>
          </a:p>
        </p:txBody>
      </p:sp>
      <p:sp>
        <p:nvSpPr>
          <p:cNvPr id="3" name="Text Placeholder 2"/>
          <p:cNvSpPr>
            <a:spLocks noGrp="1"/>
          </p:cNvSpPr>
          <p:nvPr>
            <p:ph type="body" idx="1"/>
          </p:nvPr>
        </p:nvSpPr>
        <p:spPr>
          <a:xfrm>
            <a:off x="609441" y="1044565"/>
            <a:ext cx="10969943" cy="4525964"/>
          </a:xfrm>
          <a:prstGeom prst="rect">
            <a:avLst/>
          </a:prstGeom>
        </p:spPr>
        <p:txBody>
          <a:bodyPr vert="horz" lIns="109399" tIns="54699" rIns="109399" bIns="5469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323544" y="6428513"/>
            <a:ext cx="2088763" cy="365125"/>
          </a:xfrm>
          <a:prstGeom prst="rect">
            <a:avLst/>
          </a:prstGeom>
        </p:spPr>
        <p:txBody>
          <a:bodyPr vert="horz" lIns="109399" tIns="54699" rIns="109399" bIns="54699" rtlCol="0" anchor="ctr"/>
          <a:lstStyle>
            <a:lvl1pPr algn="ctr">
              <a:defRPr sz="900">
                <a:solidFill>
                  <a:srgbClr val="053049"/>
                </a:solidFill>
                <a:latin typeface="Avenir Light"/>
                <a:cs typeface="Avenir Light"/>
              </a:defRPr>
            </a:lvl1pPr>
          </a:lstStyle>
          <a:p>
            <a:fld id="{C80B10C6-542A-144A-8A64-57EAD85D9EEA}" type="slidenum">
              <a:rPr lang="en-US" smtClean="0"/>
              <a:pPr/>
              <a:t>‹#›</a:t>
            </a:fld>
            <a:endParaRPr lang="en-US" dirty="0"/>
          </a:p>
        </p:txBody>
      </p:sp>
      <p:pic>
        <p:nvPicPr>
          <p:cNvPr id="14" name="Picture 13" descr="PE_GainsightLogo.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178598" y="6569075"/>
            <a:ext cx="829151" cy="181530"/>
          </a:xfrm>
          <a:prstGeom prst="rect">
            <a:avLst/>
          </a:prstGeom>
        </p:spPr>
      </p:pic>
      <p:pic>
        <p:nvPicPr>
          <p:cNvPr id="8" name="Picture 7" descr="P2017.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5707" y="6525279"/>
            <a:ext cx="843348" cy="288924"/>
          </a:xfrm>
          <a:prstGeom prst="rect">
            <a:avLst/>
          </a:prstGeom>
        </p:spPr>
      </p:pic>
    </p:spTree>
    <p:extLst>
      <p:ext uri="{BB962C8B-B14F-4D97-AF65-F5344CB8AC3E}">
        <p14:creationId xmlns:p14="http://schemas.microsoft.com/office/powerpoint/2010/main" val="23608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61" r:id="rId4"/>
    <p:sldLayoutId id="2147483663" r:id="rId5"/>
    <p:sldLayoutId id="2147483666" r:id="rId6"/>
    <p:sldLayoutId id="2147483660" r:id="rId7"/>
    <p:sldLayoutId id="2147483657" r:id="rId8"/>
  </p:sldLayoutIdLst>
  <p:txStyles>
    <p:titleStyle>
      <a:lvl1pPr algn="l" defTabSz="546996" rtl="0" eaLnBrk="1" latinLnBrk="0" hangingPunct="1">
        <a:spcBef>
          <a:spcPct val="0"/>
        </a:spcBef>
        <a:buNone/>
        <a:defRPr sz="2400" kern="1200" baseline="0">
          <a:solidFill>
            <a:srgbClr val="053049"/>
          </a:solidFill>
          <a:latin typeface="Avenir Heavy"/>
          <a:ea typeface="+mj-ea"/>
          <a:cs typeface="Avenir Heavy"/>
        </a:defRPr>
      </a:lvl1pPr>
    </p:titleStyle>
    <p:bodyStyle>
      <a:lvl1pPr marL="410247" indent="-410247" algn="l" defTabSz="546996" rtl="0" eaLnBrk="1" latinLnBrk="0" hangingPunct="1">
        <a:spcBef>
          <a:spcPct val="20000"/>
        </a:spcBef>
        <a:buFont typeface="Arial"/>
        <a:buChar char="•"/>
        <a:defRPr sz="2000" kern="1200">
          <a:solidFill>
            <a:schemeClr val="tx1"/>
          </a:solidFill>
          <a:latin typeface="Avenir Book"/>
          <a:ea typeface="+mn-ea"/>
          <a:cs typeface="Avenir Book"/>
        </a:defRPr>
      </a:lvl1pPr>
      <a:lvl2pPr marL="888869" indent="-341872" algn="l" defTabSz="546996" rtl="0" eaLnBrk="1" latinLnBrk="0" hangingPunct="1">
        <a:spcBef>
          <a:spcPct val="20000"/>
        </a:spcBef>
        <a:buFont typeface="Arial"/>
        <a:buChar char="–"/>
        <a:defRPr sz="1800" kern="1200">
          <a:solidFill>
            <a:schemeClr val="tx1"/>
          </a:solidFill>
          <a:latin typeface="Avenir Book"/>
          <a:ea typeface="+mn-ea"/>
          <a:cs typeface="Avenir Book"/>
        </a:defRPr>
      </a:lvl2pPr>
      <a:lvl3pPr marL="1367490" indent="-273498" algn="l" defTabSz="546996" rtl="0" eaLnBrk="1" latinLnBrk="0" hangingPunct="1">
        <a:spcBef>
          <a:spcPct val="20000"/>
        </a:spcBef>
        <a:buFont typeface="Arial"/>
        <a:buChar char="•"/>
        <a:defRPr sz="1600" kern="1200">
          <a:solidFill>
            <a:schemeClr val="tx1"/>
          </a:solidFill>
          <a:latin typeface="Avenir Book"/>
          <a:ea typeface="+mn-ea"/>
          <a:cs typeface="Avenir Book"/>
        </a:defRPr>
      </a:lvl3pPr>
      <a:lvl4pPr marL="1914487" indent="-273498" algn="l" defTabSz="546996" rtl="0" eaLnBrk="1" latinLnBrk="0" hangingPunct="1">
        <a:spcBef>
          <a:spcPct val="20000"/>
        </a:spcBef>
        <a:buFont typeface="Arial"/>
        <a:buChar char="–"/>
        <a:defRPr sz="1400" kern="1200">
          <a:solidFill>
            <a:schemeClr val="tx1"/>
          </a:solidFill>
          <a:latin typeface="Avenir Book"/>
          <a:ea typeface="+mn-ea"/>
          <a:cs typeface="Avenir Book"/>
        </a:defRPr>
      </a:lvl4pPr>
      <a:lvl5pPr marL="2461482" indent="-273498" algn="l" defTabSz="546996" rtl="0" eaLnBrk="1" latinLnBrk="0" hangingPunct="1">
        <a:spcBef>
          <a:spcPct val="20000"/>
        </a:spcBef>
        <a:buFont typeface="Arial"/>
        <a:buChar char="»"/>
        <a:defRPr sz="1200" kern="1200">
          <a:solidFill>
            <a:schemeClr val="tx1"/>
          </a:solidFill>
          <a:latin typeface="Avenir Book"/>
          <a:ea typeface="+mn-ea"/>
          <a:cs typeface="Avenir Book"/>
        </a:defRPr>
      </a:lvl5pPr>
      <a:lvl6pPr marL="3008478" indent="-273498" algn="l" defTabSz="546996" rtl="0" eaLnBrk="1" latinLnBrk="0" hangingPunct="1">
        <a:spcBef>
          <a:spcPct val="20000"/>
        </a:spcBef>
        <a:buFont typeface="Arial"/>
        <a:buChar char="•"/>
        <a:defRPr sz="2500" kern="1200">
          <a:solidFill>
            <a:schemeClr val="tx1"/>
          </a:solidFill>
          <a:latin typeface="+mn-lt"/>
          <a:ea typeface="+mn-ea"/>
          <a:cs typeface="+mn-cs"/>
        </a:defRPr>
      </a:lvl6pPr>
      <a:lvl7pPr marL="3555475" indent="-273498" algn="l" defTabSz="546996" rtl="0" eaLnBrk="1" latinLnBrk="0" hangingPunct="1">
        <a:spcBef>
          <a:spcPct val="20000"/>
        </a:spcBef>
        <a:buFont typeface="Arial"/>
        <a:buChar char="•"/>
        <a:defRPr sz="2500" kern="1200">
          <a:solidFill>
            <a:schemeClr val="tx1"/>
          </a:solidFill>
          <a:latin typeface="+mn-lt"/>
          <a:ea typeface="+mn-ea"/>
          <a:cs typeface="+mn-cs"/>
        </a:defRPr>
      </a:lvl7pPr>
      <a:lvl8pPr marL="4102472" indent="-273498" algn="l" defTabSz="546996" rtl="0" eaLnBrk="1" latinLnBrk="0" hangingPunct="1">
        <a:spcBef>
          <a:spcPct val="20000"/>
        </a:spcBef>
        <a:buFont typeface="Arial"/>
        <a:buChar char="•"/>
        <a:defRPr sz="2500" kern="1200">
          <a:solidFill>
            <a:schemeClr val="tx1"/>
          </a:solidFill>
          <a:latin typeface="+mn-lt"/>
          <a:ea typeface="+mn-ea"/>
          <a:cs typeface="+mn-cs"/>
        </a:defRPr>
      </a:lvl8pPr>
      <a:lvl9pPr marL="4649467" indent="-273498" algn="l" defTabSz="546996"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46996" rtl="0" eaLnBrk="1" latinLnBrk="0" hangingPunct="1">
        <a:defRPr sz="2100" kern="1200">
          <a:solidFill>
            <a:schemeClr val="tx1"/>
          </a:solidFill>
          <a:latin typeface="+mn-lt"/>
          <a:ea typeface="+mn-ea"/>
          <a:cs typeface="+mn-cs"/>
        </a:defRPr>
      </a:lvl1pPr>
      <a:lvl2pPr marL="546996" algn="l" defTabSz="546996" rtl="0" eaLnBrk="1" latinLnBrk="0" hangingPunct="1">
        <a:defRPr sz="2100" kern="1200">
          <a:solidFill>
            <a:schemeClr val="tx1"/>
          </a:solidFill>
          <a:latin typeface="+mn-lt"/>
          <a:ea typeface="+mn-ea"/>
          <a:cs typeface="+mn-cs"/>
        </a:defRPr>
      </a:lvl2pPr>
      <a:lvl3pPr marL="1093992" algn="l" defTabSz="546996" rtl="0" eaLnBrk="1" latinLnBrk="0" hangingPunct="1">
        <a:defRPr sz="2100" kern="1200">
          <a:solidFill>
            <a:schemeClr val="tx1"/>
          </a:solidFill>
          <a:latin typeface="+mn-lt"/>
          <a:ea typeface="+mn-ea"/>
          <a:cs typeface="+mn-cs"/>
        </a:defRPr>
      </a:lvl3pPr>
      <a:lvl4pPr marL="1640988" algn="l" defTabSz="546996" rtl="0" eaLnBrk="1" latinLnBrk="0" hangingPunct="1">
        <a:defRPr sz="2100" kern="1200">
          <a:solidFill>
            <a:schemeClr val="tx1"/>
          </a:solidFill>
          <a:latin typeface="+mn-lt"/>
          <a:ea typeface="+mn-ea"/>
          <a:cs typeface="+mn-cs"/>
        </a:defRPr>
      </a:lvl4pPr>
      <a:lvl5pPr marL="2187985" algn="l" defTabSz="546996" rtl="0" eaLnBrk="1" latinLnBrk="0" hangingPunct="1">
        <a:defRPr sz="2100" kern="1200">
          <a:solidFill>
            <a:schemeClr val="tx1"/>
          </a:solidFill>
          <a:latin typeface="+mn-lt"/>
          <a:ea typeface="+mn-ea"/>
          <a:cs typeface="+mn-cs"/>
        </a:defRPr>
      </a:lvl5pPr>
      <a:lvl6pPr marL="2734980" algn="l" defTabSz="546996" rtl="0" eaLnBrk="1" latinLnBrk="0" hangingPunct="1">
        <a:defRPr sz="2100" kern="1200">
          <a:solidFill>
            <a:schemeClr val="tx1"/>
          </a:solidFill>
          <a:latin typeface="+mn-lt"/>
          <a:ea typeface="+mn-ea"/>
          <a:cs typeface="+mn-cs"/>
        </a:defRPr>
      </a:lvl6pPr>
      <a:lvl7pPr marL="3281977" algn="l" defTabSz="546996" rtl="0" eaLnBrk="1" latinLnBrk="0" hangingPunct="1">
        <a:defRPr sz="2100" kern="1200">
          <a:solidFill>
            <a:schemeClr val="tx1"/>
          </a:solidFill>
          <a:latin typeface="+mn-lt"/>
          <a:ea typeface="+mn-ea"/>
          <a:cs typeface="+mn-cs"/>
        </a:defRPr>
      </a:lvl7pPr>
      <a:lvl8pPr marL="3828973" algn="l" defTabSz="546996" rtl="0" eaLnBrk="1" latinLnBrk="0" hangingPunct="1">
        <a:defRPr sz="2100" kern="1200">
          <a:solidFill>
            <a:schemeClr val="tx1"/>
          </a:solidFill>
          <a:latin typeface="+mn-lt"/>
          <a:ea typeface="+mn-ea"/>
          <a:cs typeface="+mn-cs"/>
        </a:defRPr>
      </a:lvl8pPr>
      <a:lvl9pPr marL="4375968" algn="l" defTabSz="54699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lseEurope2017_PPT_Front_Image_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26256" cy="6927895"/>
          </a:xfrm>
          <a:prstGeom prst="rect">
            <a:avLst/>
          </a:prstGeom>
        </p:spPr>
      </p:pic>
      <p:sp>
        <p:nvSpPr>
          <p:cNvPr id="9" name="Title 1"/>
          <p:cNvSpPr txBox="1">
            <a:spLocks/>
          </p:cNvSpPr>
          <p:nvPr/>
        </p:nvSpPr>
        <p:spPr>
          <a:xfrm>
            <a:off x="4634007" y="2512705"/>
            <a:ext cx="8031254" cy="1229609"/>
          </a:xfrm>
          <a:prstGeom prst="rect">
            <a:avLst/>
          </a:prstGeom>
        </p:spPr>
        <p:txBody>
          <a:bodyPr vert="horz" lIns="109399" tIns="54699" rIns="109399" bIns="54699" rtlCol="0" anchor="ctr">
            <a:noAutofit/>
          </a:bodyPr>
          <a:lstStyle>
            <a:lvl1pPr algn="l" defTabSz="546996" rtl="0" eaLnBrk="1" latinLnBrk="0" hangingPunct="1">
              <a:spcBef>
                <a:spcPct val="0"/>
              </a:spcBef>
              <a:buNone/>
              <a:defRPr sz="2400" kern="1200" baseline="0">
                <a:solidFill>
                  <a:srgbClr val="214599"/>
                </a:solidFill>
                <a:latin typeface="Roboto"/>
                <a:ea typeface="+mj-ea"/>
                <a:cs typeface="Roboto"/>
              </a:defRPr>
            </a:lvl1pPr>
          </a:lstStyle>
          <a:p>
            <a:pPr>
              <a:lnSpc>
                <a:spcPct val="110000"/>
              </a:lnSpc>
            </a:pPr>
            <a:r>
              <a:rPr lang="en-GB" sz="3600" dirty="0">
                <a:solidFill>
                  <a:srgbClr val="053049"/>
                </a:solidFill>
                <a:latin typeface="Avenir Book"/>
                <a:ea typeface="Franklin Gothic Book"/>
                <a:cs typeface="Avenir Book"/>
              </a:rPr>
              <a:t>DON’T TRAIN IN VAIN: </a:t>
            </a:r>
          </a:p>
          <a:p>
            <a:pPr>
              <a:lnSpc>
                <a:spcPct val="110000"/>
              </a:lnSpc>
            </a:pPr>
            <a:r>
              <a:rPr lang="en-GB" sz="3600" dirty="0">
                <a:solidFill>
                  <a:srgbClr val="053049"/>
                </a:solidFill>
                <a:latin typeface="Avenir Book"/>
                <a:ea typeface="Franklin Gothic Book"/>
                <a:cs typeface="Avenir Book"/>
              </a:rPr>
              <a:t>How To Align With Services And Support</a:t>
            </a:r>
            <a:endParaRPr lang="en-US" sz="3600" dirty="0">
              <a:solidFill>
                <a:srgbClr val="053049"/>
              </a:solidFill>
              <a:latin typeface="Avenir Book"/>
              <a:cs typeface="Avenir Book"/>
            </a:endParaRPr>
          </a:p>
        </p:txBody>
      </p:sp>
      <p:sp>
        <p:nvSpPr>
          <p:cNvPr id="19" name="Title 1"/>
          <p:cNvSpPr txBox="1">
            <a:spLocks/>
          </p:cNvSpPr>
          <p:nvPr/>
        </p:nvSpPr>
        <p:spPr>
          <a:xfrm>
            <a:off x="7680988" y="5928398"/>
            <a:ext cx="1645920" cy="495377"/>
          </a:xfrm>
          <a:prstGeom prst="rect">
            <a:avLst/>
          </a:prstGeom>
          <a:noFill/>
        </p:spPr>
        <p:txBody>
          <a:bodyPr vert="horz" lIns="109399" tIns="54699" rIns="109399" bIns="54699" rtlCol="0" anchor="ctr">
            <a:noAutofit/>
          </a:bodyPr>
          <a:lstStyle>
            <a:lvl1pPr algn="l" defTabSz="546996" rtl="0" eaLnBrk="1" latinLnBrk="0" hangingPunct="1">
              <a:spcBef>
                <a:spcPct val="0"/>
              </a:spcBef>
              <a:buNone/>
              <a:defRPr sz="2400" kern="1200" baseline="0">
                <a:solidFill>
                  <a:srgbClr val="214599"/>
                </a:solidFill>
                <a:latin typeface="Roboto"/>
                <a:ea typeface="+mj-ea"/>
                <a:cs typeface="Roboto"/>
              </a:defRPr>
            </a:lvl1pPr>
          </a:lstStyle>
          <a:p>
            <a:pPr algn="ctr"/>
            <a:r>
              <a:rPr lang="en-US" sz="1400" b="1" dirty="0">
                <a:solidFill>
                  <a:srgbClr val="053049"/>
                </a:solidFill>
                <a:latin typeface="Avenir Black"/>
                <a:ea typeface="Franklin Gothic Book"/>
                <a:cs typeface="Avenir Black"/>
              </a:rPr>
              <a:t>KATY BATLEY</a:t>
            </a:r>
          </a:p>
          <a:p>
            <a:pPr algn="ctr"/>
            <a:r>
              <a:rPr lang="en-US" sz="1200" b="1" i="1" dirty="0">
                <a:solidFill>
                  <a:srgbClr val="053049"/>
                </a:solidFill>
                <a:latin typeface="Avenir Black"/>
                <a:cs typeface="Avenir Black"/>
              </a:rPr>
              <a:t>Avecto</a:t>
            </a:r>
          </a:p>
        </p:txBody>
      </p:sp>
      <p:pic>
        <p:nvPicPr>
          <p:cNvPr id="6" name="Picture 5" descr="PulseEurope2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141" y="1461234"/>
            <a:ext cx="2414390" cy="804797"/>
          </a:xfrm>
          <a:prstGeom prst="rect">
            <a:avLst/>
          </a:prstGeom>
        </p:spPr>
      </p:pic>
      <p:pic>
        <p:nvPicPr>
          <p:cNvPr id="7" name="Picture 6" descr="PulseEurope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99" y="607237"/>
            <a:ext cx="4764491" cy="1026895"/>
          </a:xfrm>
          <a:prstGeom prst="rect">
            <a:avLst/>
          </a:prstGeom>
        </p:spPr>
      </p:pic>
      <p:pic>
        <p:nvPicPr>
          <p:cNvPr id="10" name="Picture 9" descr="PE_Gainsight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8221" y="6509880"/>
            <a:ext cx="1099529" cy="240725"/>
          </a:xfrm>
          <a:prstGeom prst="rect">
            <a:avLst/>
          </a:prstGeom>
        </p:spPr>
      </p:pic>
      <p:pic>
        <p:nvPicPr>
          <p:cNvPr id="22" name="Picture 21" descr="PE_YellowStrip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0988" y="4223865"/>
            <a:ext cx="1645920" cy="1645920"/>
          </a:xfrm>
          <a:prstGeom prst="rect">
            <a:avLst/>
          </a:prstGeom>
        </p:spPr>
      </p:pic>
      <p:pic>
        <p:nvPicPr>
          <p:cNvPr id="4" name="Picture 3" descr="A person looking at the camera&#10;&#10;Description generated with very high confidence">
            <a:extLst>
              <a:ext uri="{FF2B5EF4-FFF2-40B4-BE49-F238E27FC236}">
                <a16:creationId xmlns:a16="http://schemas.microsoft.com/office/drawing/2014/main" id="{BB4AD663-2DB9-4463-9CB3-206B0E94DDC7}"/>
              </a:ext>
            </a:extLst>
          </p:cNvPr>
          <p:cNvPicPr>
            <a:picLocks noChangeAspect="1"/>
          </p:cNvPicPr>
          <p:nvPr/>
        </p:nvPicPr>
        <p:blipFill rotWithShape="1">
          <a:blip r:embed="rId7"/>
          <a:srcRect t="13544" b="18581"/>
          <a:stretch/>
        </p:blipFill>
        <p:spPr>
          <a:xfrm>
            <a:off x="7801384" y="4338165"/>
            <a:ext cx="1405128" cy="1431637"/>
          </a:xfrm>
          <a:prstGeom prst="rect">
            <a:avLst/>
          </a:prstGeom>
        </p:spPr>
      </p:pic>
    </p:spTree>
    <p:extLst>
      <p:ext uri="{BB962C8B-B14F-4D97-AF65-F5344CB8AC3E}">
        <p14:creationId xmlns:p14="http://schemas.microsoft.com/office/powerpoint/2010/main" val="3124331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AGENDA</a:t>
            </a:r>
          </a:p>
        </p:txBody>
      </p:sp>
      <p:sp>
        <p:nvSpPr>
          <p:cNvPr id="3" name="Title 1">
            <a:extLst>
              <a:ext uri="{FF2B5EF4-FFF2-40B4-BE49-F238E27FC236}">
                <a16:creationId xmlns:a16="http://schemas.microsoft.com/office/drawing/2014/main" id="{11708062-8490-45A3-B846-1B48B74630FF}"/>
              </a:ext>
            </a:extLst>
          </p:cNvPr>
          <p:cNvSpPr txBox="1">
            <a:spLocks/>
          </p:cNvSpPr>
          <p:nvPr/>
        </p:nvSpPr>
        <p:spPr>
          <a:xfrm>
            <a:off x="512643" y="997657"/>
            <a:ext cx="11146118" cy="1435846"/>
          </a:xfrm>
          <a:prstGeom prst="rect">
            <a:avLst/>
          </a:prstGeom>
        </p:spPr>
        <p:txBody>
          <a:bodyPr vert="horz" lIns="109399" tIns="54699" rIns="109399" bIns="54699" rtlCol="0" anchor="ctr">
            <a:normAutofit/>
          </a:bodyPr>
          <a:lstStyle>
            <a:lvl1pPr algn="l" defTabSz="546996" rtl="0" eaLnBrk="1" latinLnBrk="0" hangingPunct="1">
              <a:spcBef>
                <a:spcPct val="0"/>
              </a:spcBef>
              <a:buNone/>
              <a:defRPr sz="2400" kern="1200" baseline="0">
                <a:solidFill>
                  <a:srgbClr val="214599"/>
                </a:solidFill>
                <a:latin typeface="Roboto"/>
                <a:ea typeface="+mj-ea"/>
                <a:cs typeface="Roboto"/>
              </a:defRPr>
            </a:lvl1pPr>
          </a:lstStyle>
          <a:p>
            <a:pPr marL="342900" indent="-342900">
              <a:buFont typeface="Arial" panose="020B0604020202020204" pitchFamily="34" charset="0"/>
              <a:buChar char="•"/>
            </a:pPr>
            <a:r>
              <a:rPr lang="en-US" sz="2800" dirty="0">
                <a:solidFill>
                  <a:srgbClr val="000000"/>
                </a:solidFill>
              </a:rPr>
              <a:t>The Customer Success Ripple</a:t>
            </a:r>
          </a:p>
          <a:p>
            <a:pPr marL="342900" indent="-342900">
              <a:buFont typeface="Arial" panose="020B0604020202020204" pitchFamily="34" charset="0"/>
              <a:buChar char="•"/>
            </a:pPr>
            <a:r>
              <a:rPr lang="en-US" sz="2800" dirty="0">
                <a:solidFill>
                  <a:srgbClr val="000000"/>
                </a:solidFill>
              </a:rPr>
              <a:t>Communication Station</a:t>
            </a:r>
          </a:p>
          <a:p>
            <a:pPr marL="342900" indent="-342900">
              <a:buFont typeface="Arial" panose="020B0604020202020204" pitchFamily="34" charset="0"/>
              <a:buChar char="•"/>
            </a:pPr>
            <a:r>
              <a:rPr lang="en-US" sz="2800" dirty="0">
                <a:solidFill>
                  <a:srgbClr val="000000"/>
                </a:solidFill>
              </a:rPr>
              <a:t>Clear Customer Journey</a:t>
            </a:r>
          </a:p>
        </p:txBody>
      </p:sp>
    </p:spTree>
    <p:extLst>
      <p:ext uri="{BB962C8B-B14F-4D97-AF65-F5344CB8AC3E}">
        <p14:creationId xmlns:p14="http://schemas.microsoft.com/office/powerpoint/2010/main" val="310151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0250-7E7F-4728-B096-75B9A915661B}"/>
              </a:ext>
            </a:extLst>
          </p:cNvPr>
          <p:cNvSpPr>
            <a:spLocks noGrp="1"/>
          </p:cNvSpPr>
          <p:nvPr>
            <p:ph type="title"/>
          </p:nvPr>
        </p:nvSpPr>
        <p:spPr/>
        <p:txBody>
          <a:bodyPr>
            <a:normAutofit fontScale="90000"/>
          </a:bodyPr>
          <a:lstStyle/>
          <a:p>
            <a:r>
              <a:rPr lang="en-GB" dirty="0"/>
              <a:t>The Customer Success Ripple</a:t>
            </a:r>
          </a:p>
        </p:txBody>
      </p:sp>
      <p:graphicFrame>
        <p:nvGraphicFramePr>
          <p:cNvPr id="8" name="Diagram 7">
            <a:extLst>
              <a:ext uri="{FF2B5EF4-FFF2-40B4-BE49-F238E27FC236}">
                <a16:creationId xmlns:a16="http://schemas.microsoft.com/office/drawing/2014/main" id="{396B522D-CA70-4486-9035-F42A70B71969}"/>
              </a:ext>
            </a:extLst>
          </p:cNvPr>
          <p:cNvGraphicFramePr/>
          <p:nvPr>
            <p:extLst>
              <p:ext uri="{D42A27DB-BD31-4B8C-83A1-F6EECF244321}">
                <p14:modId xmlns:p14="http://schemas.microsoft.com/office/powerpoint/2010/main" val="2188966585"/>
              </p:ext>
            </p:extLst>
          </p:nvPr>
        </p:nvGraphicFramePr>
        <p:xfrm>
          <a:off x="4978635" y="2356701"/>
          <a:ext cx="2628798" cy="2469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F74B0957-90F0-445F-B061-3CD967EB47FB}"/>
              </a:ext>
            </a:extLst>
          </p:cNvPr>
          <p:cNvGraphicFramePr/>
          <p:nvPr>
            <p:extLst>
              <p:ext uri="{D42A27DB-BD31-4B8C-83A1-F6EECF244321}">
                <p14:modId xmlns:p14="http://schemas.microsoft.com/office/powerpoint/2010/main" val="2167757140"/>
              </p:ext>
            </p:extLst>
          </p:nvPr>
        </p:nvGraphicFramePr>
        <p:xfrm>
          <a:off x="2730996" y="1098324"/>
          <a:ext cx="7124075" cy="48352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a:extLst>
              <a:ext uri="{FF2B5EF4-FFF2-40B4-BE49-F238E27FC236}">
                <a16:creationId xmlns:a16="http://schemas.microsoft.com/office/drawing/2014/main" id="{1B48E1C1-655F-46D6-AE5B-3C50A79743FB}"/>
              </a:ext>
            </a:extLst>
          </p:cNvPr>
          <p:cNvGraphicFramePr/>
          <p:nvPr>
            <p:extLst>
              <p:ext uri="{D42A27DB-BD31-4B8C-83A1-F6EECF244321}">
                <p14:modId xmlns:p14="http://schemas.microsoft.com/office/powerpoint/2010/main" val="2172820041"/>
              </p:ext>
            </p:extLst>
          </p:nvPr>
        </p:nvGraphicFramePr>
        <p:xfrm>
          <a:off x="173290" y="-225772"/>
          <a:ext cx="12103732" cy="748145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TextBox 22">
            <a:extLst>
              <a:ext uri="{FF2B5EF4-FFF2-40B4-BE49-F238E27FC236}">
                <a16:creationId xmlns:a16="http://schemas.microsoft.com/office/drawing/2014/main" id="{B65E4F68-28A4-4E71-B091-07EC5540329C}"/>
              </a:ext>
            </a:extLst>
          </p:cNvPr>
          <p:cNvSpPr txBox="1">
            <a:spLocks noChangeArrowheads="1"/>
          </p:cNvSpPr>
          <p:nvPr/>
        </p:nvSpPr>
        <p:spPr bwMode="auto">
          <a:xfrm>
            <a:off x="-89812" y="3688348"/>
            <a:ext cx="30839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chemeClr val="tx1">
                    <a:lumMod val="65000"/>
                    <a:lumOff val="35000"/>
                  </a:schemeClr>
                </a:solidFill>
                <a:latin typeface="Roboto"/>
                <a:ea typeface="Franklin Gothic Book"/>
                <a:cs typeface="Roboto"/>
              </a:rPr>
              <a:t>Customer Success Team</a:t>
            </a:r>
          </a:p>
        </p:txBody>
      </p:sp>
      <p:sp>
        <p:nvSpPr>
          <p:cNvPr id="15" name="TextBox 22">
            <a:extLst>
              <a:ext uri="{FF2B5EF4-FFF2-40B4-BE49-F238E27FC236}">
                <a16:creationId xmlns:a16="http://schemas.microsoft.com/office/drawing/2014/main" id="{60FE4F67-AAB6-40C4-BA1A-31EE8002A4EF}"/>
              </a:ext>
            </a:extLst>
          </p:cNvPr>
          <p:cNvSpPr txBox="1">
            <a:spLocks noChangeArrowheads="1"/>
          </p:cNvSpPr>
          <p:nvPr/>
        </p:nvSpPr>
        <p:spPr bwMode="auto">
          <a:xfrm>
            <a:off x="83478" y="4057680"/>
            <a:ext cx="30839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chemeClr val="tx1">
                    <a:lumMod val="65000"/>
                    <a:lumOff val="35000"/>
                  </a:schemeClr>
                </a:solidFill>
                <a:latin typeface="Roboto"/>
                <a:ea typeface="Franklin Gothic Book"/>
                <a:cs typeface="Roboto"/>
              </a:rPr>
              <a:t>Professional Services Team</a:t>
            </a:r>
          </a:p>
        </p:txBody>
      </p:sp>
      <p:sp>
        <p:nvSpPr>
          <p:cNvPr id="16" name="TextBox 22">
            <a:extLst>
              <a:ext uri="{FF2B5EF4-FFF2-40B4-BE49-F238E27FC236}">
                <a16:creationId xmlns:a16="http://schemas.microsoft.com/office/drawing/2014/main" id="{110E2D60-AF2D-4F89-A94E-9E835B1F4B09}"/>
              </a:ext>
            </a:extLst>
          </p:cNvPr>
          <p:cNvSpPr txBox="1">
            <a:spLocks noChangeArrowheads="1"/>
          </p:cNvSpPr>
          <p:nvPr/>
        </p:nvSpPr>
        <p:spPr bwMode="auto">
          <a:xfrm>
            <a:off x="-622206" y="4427012"/>
            <a:ext cx="30839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chemeClr val="tx1">
                    <a:lumMod val="65000"/>
                    <a:lumOff val="35000"/>
                  </a:schemeClr>
                </a:solidFill>
                <a:latin typeface="Roboto"/>
                <a:ea typeface="Franklin Gothic Book"/>
                <a:cs typeface="Roboto"/>
              </a:rPr>
              <a:t>The Company</a:t>
            </a:r>
          </a:p>
        </p:txBody>
      </p:sp>
      <p:cxnSp>
        <p:nvCxnSpPr>
          <p:cNvPr id="18" name="Straight Arrow Connector 17">
            <a:extLst>
              <a:ext uri="{FF2B5EF4-FFF2-40B4-BE49-F238E27FC236}">
                <a16:creationId xmlns:a16="http://schemas.microsoft.com/office/drawing/2014/main" id="{92AC294A-CD99-4E94-A7A2-F41EE1FF3E20}"/>
              </a:ext>
            </a:extLst>
          </p:cNvPr>
          <p:cNvCxnSpPr/>
          <p:nvPr/>
        </p:nvCxnSpPr>
        <p:spPr>
          <a:xfrm>
            <a:off x="2809188" y="3873014"/>
            <a:ext cx="254523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41FBA953-6B5B-4DF4-864F-10435B6BA4B5}"/>
              </a:ext>
            </a:extLst>
          </p:cNvPr>
          <p:cNvCxnSpPr>
            <a:cxnSpLocks/>
          </p:cNvCxnSpPr>
          <p:nvPr/>
        </p:nvCxnSpPr>
        <p:spPr>
          <a:xfrm>
            <a:off x="3074710" y="4242346"/>
            <a:ext cx="1431302"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828D2559-8294-46F7-AB3C-8C6E7CD3A468}"/>
              </a:ext>
            </a:extLst>
          </p:cNvPr>
          <p:cNvCxnSpPr>
            <a:cxnSpLocks/>
          </p:cNvCxnSpPr>
          <p:nvPr/>
        </p:nvCxnSpPr>
        <p:spPr>
          <a:xfrm>
            <a:off x="1688969" y="4611678"/>
            <a:ext cx="254523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77104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Communication Station</a:t>
            </a:r>
          </a:p>
        </p:txBody>
      </p:sp>
      <p:sp>
        <p:nvSpPr>
          <p:cNvPr id="3" name="Title 1">
            <a:extLst>
              <a:ext uri="{FF2B5EF4-FFF2-40B4-BE49-F238E27FC236}">
                <a16:creationId xmlns:a16="http://schemas.microsoft.com/office/drawing/2014/main" id="{11708062-8490-45A3-B846-1B48B74630FF}"/>
              </a:ext>
            </a:extLst>
          </p:cNvPr>
          <p:cNvSpPr txBox="1">
            <a:spLocks/>
          </p:cNvSpPr>
          <p:nvPr/>
        </p:nvSpPr>
        <p:spPr>
          <a:xfrm>
            <a:off x="512643" y="1256100"/>
            <a:ext cx="11146118" cy="5464367"/>
          </a:xfrm>
          <a:prstGeom prst="rect">
            <a:avLst/>
          </a:prstGeom>
        </p:spPr>
        <p:txBody>
          <a:bodyPr vert="horz" lIns="109399" tIns="54699" rIns="109399" bIns="54699" rtlCol="0" anchor="ctr">
            <a:normAutofit fontScale="92500" lnSpcReduction="10000"/>
          </a:bodyPr>
          <a:lstStyle>
            <a:lvl1pPr algn="l" defTabSz="546996" rtl="0" eaLnBrk="1" latinLnBrk="0" hangingPunct="1">
              <a:spcBef>
                <a:spcPct val="0"/>
              </a:spcBef>
              <a:buNone/>
              <a:defRPr sz="2400" kern="1200" baseline="0">
                <a:solidFill>
                  <a:srgbClr val="214599"/>
                </a:solidFill>
                <a:latin typeface="Roboto"/>
                <a:ea typeface="+mj-ea"/>
                <a:cs typeface="Roboto"/>
              </a:defRPr>
            </a:lvl1pPr>
          </a:lstStyle>
          <a:p>
            <a:r>
              <a:rPr lang="en-US" sz="2000" dirty="0">
                <a:solidFill>
                  <a:srgbClr val="000000"/>
                </a:solidFill>
              </a:rPr>
              <a:t>Meet regularly with the Support &amp; Services leaders:</a:t>
            </a:r>
          </a:p>
          <a:p>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Professional Services Management Forum (Once a Month)</a:t>
            </a:r>
          </a:p>
          <a:p>
            <a:pPr marL="342900" indent="-342900">
              <a:buFont typeface="Arial" panose="020B0604020202020204" pitchFamily="34" charset="0"/>
              <a:buChar char="•"/>
            </a:pPr>
            <a:r>
              <a:rPr lang="en-US" sz="2000" dirty="0">
                <a:solidFill>
                  <a:srgbClr val="000000"/>
                </a:solidFill>
              </a:rPr>
              <a:t>Implementation Services and Customer Success (Once a Month)</a:t>
            </a:r>
          </a:p>
          <a:p>
            <a:pPr marL="342900" indent="-342900">
              <a:buFont typeface="Arial" panose="020B0604020202020204" pitchFamily="34" charset="0"/>
              <a:buChar char="•"/>
            </a:pPr>
            <a:r>
              <a:rPr lang="en-US" sz="2000" dirty="0">
                <a:solidFill>
                  <a:srgbClr val="000000"/>
                </a:solidFill>
              </a:rPr>
              <a:t>Red Flag meeting (Once a week)</a:t>
            </a:r>
          </a:p>
          <a:p>
            <a:pPr marL="342900" indent="-342900">
              <a:buFont typeface="Arial" panose="020B0604020202020204" pitchFamily="34" charset="0"/>
              <a:buChar char="•"/>
            </a:pPr>
            <a:r>
              <a:rPr lang="en-US" sz="2000" dirty="0">
                <a:solidFill>
                  <a:srgbClr val="000000"/>
                </a:solidFill>
              </a:rPr>
              <a:t>Support &amp; Customer Success (Daily)</a:t>
            </a:r>
          </a:p>
          <a:p>
            <a:endParaRPr lang="en-US" sz="2000" dirty="0">
              <a:solidFill>
                <a:srgbClr val="000000"/>
              </a:solidFill>
            </a:endParaRPr>
          </a:p>
          <a:p>
            <a:r>
              <a:rPr lang="en-US" sz="2000" dirty="0">
                <a:solidFill>
                  <a:srgbClr val="000000"/>
                </a:solidFill>
              </a:rPr>
              <a:t>Ideas for areas to discuss:</a:t>
            </a:r>
          </a:p>
          <a:p>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Critical support incidents</a:t>
            </a:r>
          </a:p>
          <a:p>
            <a:pPr marL="342900" indent="-342900">
              <a:buFont typeface="Arial" panose="020B0604020202020204" pitchFamily="34" charset="0"/>
              <a:buChar char="•"/>
            </a:pPr>
            <a:r>
              <a:rPr lang="en-US" sz="2000" dirty="0">
                <a:solidFill>
                  <a:srgbClr val="000000"/>
                </a:solidFill>
              </a:rPr>
              <a:t>Incidents open longer than X days</a:t>
            </a:r>
          </a:p>
          <a:p>
            <a:pPr marL="342900" indent="-342900">
              <a:buFont typeface="Arial" panose="020B0604020202020204" pitchFamily="34" charset="0"/>
              <a:buChar char="•"/>
            </a:pPr>
            <a:r>
              <a:rPr lang="en-US" sz="2000" dirty="0">
                <a:solidFill>
                  <a:srgbClr val="000000"/>
                </a:solidFill>
              </a:rPr>
              <a:t>Incidents with Tier 1 customers</a:t>
            </a:r>
          </a:p>
          <a:p>
            <a:pPr marL="342900" indent="-342900">
              <a:buFont typeface="Arial" panose="020B0604020202020204" pitchFamily="34" charset="0"/>
              <a:buChar char="•"/>
            </a:pPr>
            <a:r>
              <a:rPr lang="en-US" sz="2000" dirty="0">
                <a:solidFill>
                  <a:srgbClr val="000000"/>
                </a:solidFill>
              </a:rPr>
              <a:t>Projects at risk</a:t>
            </a:r>
          </a:p>
          <a:p>
            <a:pPr marL="342900" indent="-342900">
              <a:buFont typeface="Arial" panose="020B0604020202020204" pitchFamily="34" charset="0"/>
              <a:buChar char="•"/>
            </a:pPr>
            <a:r>
              <a:rPr lang="en-US" sz="2000" dirty="0">
                <a:solidFill>
                  <a:srgbClr val="000000"/>
                </a:solidFill>
              </a:rPr>
              <a:t>Renewals at risk</a:t>
            </a:r>
          </a:p>
          <a:p>
            <a:pPr marL="342900" indent="-342900">
              <a:buFont typeface="Arial" panose="020B0604020202020204" pitchFamily="34" charset="0"/>
              <a:buChar char="•"/>
            </a:pPr>
            <a:endParaRPr lang="en-US" sz="2000" dirty="0">
              <a:solidFill>
                <a:srgbClr val="000000"/>
              </a:solidFill>
            </a:endParaRPr>
          </a:p>
          <a:p>
            <a:r>
              <a:rPr lang="en-US" sz="2000" dirty="0">
                <a:solidFill>
                  <a:srgbClr val="000000"/>
                </a:solidFill>
              </a:rPr>
              <a:t>Ensure the Customer Success Team adopt the following approach before contact customers:</a:t>
            </a:r>
          </a:p>
          <a:p>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Check support case recent history</a:t>
            </a:r>
          </a:p>
          <a:p>
            <a:pPr marL="342900" indent="-342900">
              <a:buFont typeface="Arial" panose="020B0604020202020204" pitchFamily="34" charset="0"/>
              <a:buChar char="•"/>
            </a:pPr>
            <a:r>
              <a:rPr lang="en-US" sz="2000" dirty="0">
                <a:solidFill>
                  <a:srgbClr val="000000"/>
                </a:solidFill>
              </a:rPr>
              <a:t>Check implementation project notes/next steps</a:t>
            </a:r>
          </a:p>
          <a:p>
            <a:pPr marL="342900" indent="-342900">
              <a:buFont typeface="Arial" panose="020B0604020202020204" pitchFamily="34" charset="0"/>
              <a:buChar char="•"/>
            </a:pPr>
            <a:r>
              <a:rPr lang="en-US" sz="2000" dirty="0">
                <a:solidFill>
                  <a:srgbClr val="000000"/>
                </a:solidFill>
              </a:rPr>
              <a:t>Get additional background info if required </a:t>
            </a: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Tree>
    <p:extLst>
      <p:ext uri="{BB962C8B-B14F-4D97-AF65-F5344CB8AC3E}">
        <p14:creationId xmlns:p14="http://schemas.microsoft.com/office/powerpoint/2010/main" val="3598529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Clear Customer Journey</a:t>
            </a:r>
          </a:p>
        </p:txBody>
      </p:sp>
      <p:sp>
        <p:nvSpPr>
          <p:cNvPr id="3" name="Title 1">
            <a:extLst>
              <a:ext uri="{FF2B5EF4-FFF2-40B4-BE49-F238E27FC236}">
                <a16:creationId xmlns:a16="http://schemas.microsoft.com/office/drawing/2014/main" id="{11708062-8490-45A3-B846-1B48B74630FF}"/>
              </a:ext>
            </a:extLst>
          </p:cNvPr>
          <p:cNvSpPr txBox="1">
            <a:spLocks/>
          </p:cNvSpPr>
          <p:nvPr/>
        </p:nvSpPr>
        <p:spPr>
          <a:xfrm>
            <a:off x="587031" y="1046780"/>
            <a:ext cx="11146118" cy="1454049"/>
          </a:xfrm>
          <a:prstGeom prst="rect">
            <a:avLst/>
          </a:prstGeom>
        </p:spPr>
        <p:txBody>
          <a:bodyPr vert="horz" lIns="109399" tIns="54699" rIns="109399" bIns="54699" rtlCol="0" anchor="ctr">
            <a:normAutofit fontScale="92500" lnSpcReduction="10000"/>
          </a:bodyPr>
          <a:lstStyle>
            <a:lvl1pPr algn="l" defTabSz="546996" rtl="0" eaLnBrk="1" latinLnBrk="0" hangingPunct="1">
              <a:spcBef>
                <a:spcPct val="0"/>
              </a:spcBef>
              <a:buNone/>
              <a:defRPr sz="2400" kern="1200" baseline="0">
                <a:solidFill>
                  <a:srgbClr val="214599"/>
                </a:solidFill>
                <a:latin typeface="Roboto"/>
                <a:ea typeface="+mj-ea"/>
                <a:cs typeface="Roboto"/>
              </a:defRPr>
            </a:lvl1pPr>
          </a:lstStyle>
          <a:p>
            <a:r>
              <a:rPr lang="en-US" sz="2000" dirty="0">
                <a:solidFill>
                  <a:srgbClr val="000000"/>
                </a:solidFill>
              </a:rPr>
              <a:t>Understand your customers’ journey</a:t>
            </a:r>
          </a:p>
          <a:p>
            <a:pPr marL="342900" indent="-342900">
              <a:buFont typeface="Arial" panose="020B0604020202020204" pitchFamily="34" charset="0"/>
              <a:buChar char="•"/>
            </a:pPr>
            <a:r>
              <a:rPr lang="en-US" sz="2000" dirty="0">
                <a:solidFill>
                  <a:srgbClr val="000000"/>
                </a:solidFill>
              </a:rPr>
              <a:t>Map journey end to end</a:t>
            </a:r>
          </a:p>
          <a:p>
            <a:pPr marL="342900" indent="-342900">
              <a:buFont typeface="Arial" panose="020B0604020202020204" pitchFamily="34" charset="0"/>
              <a:buChar char="•"/>
            </a:pPr>
            <a:r>
              <a:rPr lang="en-US" sz="2000" dirty="0">
                <a:solidFill>
                  <a:srgbClr val="000000"/>
                </a:solidFill>
              </a:rPr>
              <a:t>Consider a RACI matrix</a:t>
            </a:r>
          </a:p>
          <a:p>
            <a:pPr marL="342900" indent="-342900">
              <a:buFont typeface="Arial" panose="020B0604020202020204" pitchFamily="34" charset="0"/>
              <a:buChar char="•"/>
            </a:pPr>
            <a:r>
              <a:rPr lang="en-US" sz="2000" dirty="0">
                <a:solidFill>
                  <a:srgbClr val="000000"/>
                </a:solidFill>
              </a:rPr>
              <a:t>Define key milestones </a:t>
            </a:r>
          </a:p>
          <a:p>
            <a:pPr marL="342900" indent="-342900">
              <a:buFont typeface="Arial" panose="020B0604020202020204" pitchFamily="34" charset="0"/>
              <a:buChar char="•"/>
            </a:pPr>
            <a:r>
              <a:rPr lang="en-US" sz="2000" dirty="0">
                <a:solidFill>
                  <a:srgbClr val="000000"/>
                </a:solidFill>
              </a:rPr>
              <a:t>Use milestones as conversation starters</a:t>
            </a:r>
          </a:p>
          <a:p>
            <a:endParaRPr lang="en-US" sz="2000" dirty="0">
              <a:solidFill>
                <a:srgbClr val="000000"/>
              </a:solidFill>
            </a:endParaRPr>
          </a:p>
        </p:txBody>
      </p:sp>
    </p:spTree>
    <p:extLst>
      <p:ext uri="{BB962C8B-B14F-4D97-AF65-F5344CB8AC3E}">
        <p14:creationId xmlns:p14="http://schemas.microsoft.com/office/powerpoint/2010/main" val="969364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24802" y="2317308"/>
            <a:ext cx="6656911" cy="1672628"/>
          </a:xfrm>
        </p:spPr>
        <p:txBody>
          <a:bodyPr/>
          <a:lstStyle/>
          <a:p>
            <a:pPr algn="ctr"/>
            <a:r>
              <a:rPr lang="en-US" sz="5500" dirty="0"/>
              <a:t>THANK YOU</a:t>
            </a:r>
          </a:p>
        </p:txBody>
      </p:sp>
    </p:spTree>
    <p:extLst>
      <p:ext uri="{BB962C8B-B14F-4D97-AF65-F5344CB8AC3E}">
        <p14:creationId xmlns:p14="http://schemas.microsoft.com/office/powerpoint/2010/main" val="4245016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610</Words>
  <Application>Microsoft Office PowerPoint</Application>
  <PresentationFormat>Custom</PresentationFormat>
  <Paragraphs>84</Paragraphs>
  <Slides>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Arial</vt:lpstr>
      <vt:lpstr>Avenir Black</vt:lpstr>
      <vt:lpstr>Avenir Book</vt:lpstr>
      <vt:lpstr>Avenir Heavy</vt:lpstr>
      <vt:lpstr>Avenir Light</vt:lpstr>
      <vt:lpstr>Calibri</vt:lpstr>
      <vt:lpstr>Franklin Gothic Book</vt:lpstr>
      <vt:lpstr>Roboto</vt:lpstr>
      <vt:lpstr>Office Theme</vt:lpstr>
      <vt:lpstr>PowerPoint Presentation</vt:lpstr>
      <vt:lpstr>AGENDA</vt:lpstr>
      <vt:lpstr>The Customer Success Ripple</vt:lpstr>
      <vt:lpstr>Communication Station</vt:lpstr>
      <vt:lpstr>Clear Customer Journey</vt:lpstr>
      <vt:lpstr>THANK YOU</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Katy Batley</cp:lastModifiedBy>
  <cp:revision>31</cp:revision>
  <dcterms:created xsi:type="dcterms:W3CDTF">2015-09-22T23:16:05Z</dcterms:created>
  <dcterms:modified xsi:type="dcterms:W3CDTF">2017-11-21T11:36:01Z</dcterms:modified>
</cp:coreProperties>
</file>